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14"/>
    <a:srgbClr val="E3B907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CDEE-7B56-4C41-8C4A-FE95E18EE3CA}" type="datetimeFigureOut">
              <a:rPr lang="pt-BR" smtClean="0"/>
              <a:pPr/>
              <a:t>22/04/2013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177281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“...pela Palavra...”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75856" y="299288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Palavra tem poder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Palavra de Jesus é a Bíblia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Bíblia: fundamental p/ blindagem e manutenção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7664" y="2636912"/>
            <a:ext cx="58326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 Bíblia é a voz de Deus nos falando, tão certo quanto se a pudéssemos ouvir literalmente.” </a:t>
            </a:r>
          </a:p>
          <a:p>
            <a:pPr marL="457200" lvl="0" indent="-457200"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Ellen G. White, Perto do Céu, pág. 23.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177281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Precisa do Filho e Sua Palavra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63688" y="2852936"/>
            <a:ext cx="5472608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 a família está desmoronando...</a:t>
            </a:r>
          </a:p>
          <a:p>
            <a:pPr marL="457200" lvl="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 filhos usam drogas</a:t>
            </a:r>
          </a:p>
          <a:p>
            <a:pPr marL="457200" lvl="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 há desemprego ou dívidas</a:t>
            </a:r>
          </a:p>
          <a:p>
            <a:pPr marL="457200" lvl="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 não existe mais amor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03648" y="206084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Deve ser buscada regularmente...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... de três maneiras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112474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Palavra de Jesus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1700808"/>
            <a:ext cx="3168352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63688" y="270892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Cada membro da família – estudar a Bíblia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 primeira hora do dia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Bíblia, Lição, Espírito de Profecia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Reavivados por Sua Palavra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08520" y="1628800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1700808"/>
            <a:ext cx="5184576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Familiar: Culto da Família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63688" y="2708920"/>
            <a:ext cx="6768752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Duas vezes ao dia: manhã e noitinha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Estudo da Palavra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Famílias blindadas fazem o culto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necessário acordo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08520" y="1628800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1700808"/>
            <a:ext cx="5760640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Coletiva – </a:t>
            </a:r>
            <a:r>
              <a:rPr lang="pt-B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frequência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à igreja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75656" y="2852936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Prioridade suprema para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todos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membros da família 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Alguém da família tem o “privilégio” de não ir?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Alguma atividade substitui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frequência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à igreja?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Famílias blindadas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frequentam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a igreja juntas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08520" y="1628800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77281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Buscar a Jesus através da Bíblia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75856" y="2992884"/>
            <a:ext cx="5472608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Contato regular e constante</a:t>
            </a:r>
          </a:p>
          <a:p>
            <a:pPr marL="457200" lvl="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Bíblia: blindagem, manutenção e restauração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7664" y="249289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“...sem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nada podeis fazer”, disse Jesus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15:5).</a:t>
            </a:r>
          </a:p>
          <a:p>
            <a:pPr marL="457200" lvl="0" indent="-457200"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“Tudo posso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nAquele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que me fortalece”, disse Paulo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Fp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4:13).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23119"/>
            <a:ext cx="5400600" cy="461665"/>
          </a:xfrm>
          <a:prstGeom prst="rect">
            <a:avLst/>
          </a:prstGeom>
          <a:solidFill>
            <a:srgbClr val="FFCC66">
              <a:alpha val="34118"/>
            </a:srgbClr>
          </a:solidFill>
          <a:ln>
            <a:solidFill>
              <a:srgbClr val="E3B907"/>
            </a:solidFill>
          </a:ln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Redentor de caídos (v. 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47664" y="270892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depois de ter feito a purificação dos pecados, assentou-se à direita da Majestade, nas alturas”.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23119"/>
            <a:ext cx="5400600" cy="461665"/>
          </a:xfrm>
          <a:prstGeom prst="rect">
            <a:avLst/>
          </a:prstGeom>
          <a:solidFill>
            <a:srgbClr val="FFCC66">
              <a:alpha val="34118"/>
            </a:srgbClr>
          </a:solidFill>
          <a:ln>
            <a:solidFill>
              <a:srgbClr val="E3B907"/>
            </a:solidFill>
          </a:ln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Redentor de caídos (v. 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75656" y="1844824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Pecado afetou todos os indivíduos e famílias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Rm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3:23; Is 24:5)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Pecado: condição progressiva – desintegração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Rm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6:23)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 condição piora continuamente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Jesus não se afasta de pecadores ou famílias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13:5)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23119"/>
            <a:ext cx="5400600" cy="461665"/>
          </a:xfrm>
          <a:prstGeom prst="rect">
            <a:avLst/>
          </a:prstGeom>
          <a:solidFill>
            <a:srgbClr val="FFCC66">
              <a:alpha val="34118"/>
            </a:srgbClr>
          </a:solidFill>
          <a:ln>
            <a:solidFill>
              <a:srgbClr val="E3B907"/>
            </a:solidFill>
          </a:ln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Redentor de caídos (v. 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91680" y="2132856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se afasta de pessoas ou famílias que o buscam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6:37)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Perdoa a indiv. e famílias que confessam sua condição (1Jo 1:9)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Confissão: requisito p/ blindagem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90872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PENSAR: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07704" y="2132856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Você confessa regularmente os </a:t>
            </a: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pecados ao Senhor?</a:t>
            </a:r>
          </a:p>
          <a:p>
            <a:pPr marL="457200" lvl="0" indent="-45720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Sempre confessa erros a cônjuge e </a:t>
            </a: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filhos?</a:t>
            </a:r>
          </a:p>
          <a:p>
            <a:pPr marL="457200" lvl="0" indent="-45720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Sem isso, não há blindagem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77281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Em que aspectos minha família não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reconhece o domínio de Jesus?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39952" y="2924944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Entretenimento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Alimentação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Espiritualidade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Sexualidade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Uso do dinheiro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90872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PENSAR: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84482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 rotinas espiritualmente saudáveis precisam ser fortalecidas?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67944" y="3068960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Comunhão individual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Culto da Família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Frequência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à igreja/Pequeno Grupo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Trabalho missionário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90872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PENSAR: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84482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 pecados atrapalham minha vida e família?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79912" y="2852936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Egoísmo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Adultério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Homossexualidade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Falta de domínio próprio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Ira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Impaciência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90872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PENSAR: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84482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 pecados atrapalham minha vida e família?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79912" y="2852936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Intemperança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Vingança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Falta de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perdao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Pornografia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Impureza sexual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90872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PENSAR: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63688" y="263691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que impede você de confessar seus pecados agora?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63688" y="2204864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“... ainda que os vossos pecados sejam como a escarlata, eles se tornarão brancos como a neve; ainda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que sejam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vermelhos como carmesim, se tornarão como 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lã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” </a:t>
            </a:r>
          </a:p>
          <a:p>
            <a:pPr marL="457200" lvl="0" indent="-457200"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Is 1:18.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908720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PROMESSA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63688" y="2204864"/>
            <a:ext cx="5832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“Eis que estou à porta e bato; se alguém ouvir a minha voz e abrir a porta, entrarei em sua casa e cearei com ele, e ele, comigo” </a:t>
            </a:r>
          </a:p>
          <a:p>
            <a:pPr marL="457200" lvl="0" indent="-457200"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ctr"/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Ap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3:20.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908720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PROMESSA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908720"/>
            <a:ext cx="7282956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  <a:latin typeface="Arial Black" pitchFamily="34" charset="0"/>
              </a:rPr>
              <a:t>Quatro atributos de Jesus (</a:t>
            </a:r>
            <a:r>
              <a:rPr lang="pt-BR" sz="2800" dirty="0" err="1">
                <a:solidFill>
                  <a:schemeClr val="tx1"/>
                </a:solidFill>
                <a:latin typeface="Arial Black" pitchFamily="34" charset="0"/>
              </a:rPr>
              <a:t>Hb</a:t>
            </a:r>
            <a:r>
              <a:rPr lang="pt-BR" sz="2800" dirty="0">
                <a:solidFill>
                  <a:schemeClr val="tx1"/>
                </a:solidFill>
                <a:latin typeface="Arial Black" pitchFamily="34" charset="0"/>
              </a:rPr>
              <a:t> 1:1-3)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79712" y="2708920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Proprietário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Criador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Mantenedor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Redentor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06896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www.adventistas.org/familia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52736"/>
            <a:ext cx="3168352" cy="461665"/>
          </a:xfrm>
          <a:prstGeom prst="rect">
            <a:avLst/>
          </a:prstGeom>
          <a:solidFill>
            <a:srgbClr val="FFCC66">
              <a:alpha val="34118"/>
            </a:srgbClr>
          </a:solidFill>
          <a:ln>
            <a:solidFill>
              <a:srgbClr val="E3B907"/>
            </a:solidFill>
          </a:ln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1. Proprietário (v. 2)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47664" y="306896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a quem constituiu herdeiro de todas as coisas...”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05273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Tudo pertence a Ele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213285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Casa e bens materiais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63688" y="2924944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Dívidas</a:t>
            </a: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Excesso de trabalho</a:t>
            </a: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Ansiedade</a:t>
            </a: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Noção de propriedade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05273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Tudo pertence a Ele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213285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Cônjuge e filhos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63688" y="2924944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Relacionamento</a:t>
            </a: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Responsabilidade/Mordomia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23119"/>
            <a:ext cx="4752528" cy="461665"/>
          </a:xfrm>
          <a:prstGeom prst="rect">
            <a:avLst/>
          </a:prstGeom>
          <a:solidFill>
            <a:srgbClr val="FFCC66">
              <a:alpha val="34118"/>
            </a:srgbClr>
          </a:solidFill>
          <a:ln>
            <a:solidFill>
              <a:srgbClr val="E3B907"/>
            </a:solidFill>
          </a:ln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 Criador do Universo (v. 2)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47664" y="306896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a quem constituiu herdeiro de todas as coisas...”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7664" y="2492896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Jesus: Agente da Criação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Falou e tudo se fez (2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3:5)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dependeu de meios naturais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Sua Palavra tem poder imenso (Is 55:11)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1023119"/>
            <a:ext cx="4752528" cy="461665"/>
          </a:xfrm>
          <a:prstGeom prst="rect">
            <a:avLst/>
          </a:prstGeom>
          <a:solidFill>
            <a:srgbClr val="FFCC66">
              <a:alpha val="34118"/>
            </a:srgbClr>
          </a:solidFill>
          <a:ln>
            <a:solidFill>
              <a:srgbClr val="E3B907"/>
            </a:solidFill>
          </a:ln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 Criador do Universo (v. 2)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23119"/>
            <a:ext cx="5400600" cy="461665"/>
          </a:xfrm>
          <a:prstGeom prst="rect">
            <a:avLst/>
          </a:prstGeom>
          <a:solidFill>
            <a:srgbClr val="FFCC66">
              <a:alpha val="34118"/>
            </a:srgbClr>
          </a:solidFill>
          <a:ln>
            <a:solidFill>
              <a:srgbClr val="E3B907"/>
            </a:solidFill>
          </a:ln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 Mantenedor do Universo (v. 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47664" y="306896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“...sustentando todas as coisas pela palavra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Seu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poder...”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682</Words>
  <Application>Microsoft Office PowerPoint</Application>
  <PresentationFormat>Apresentação na tela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iaene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SM4541-SM4548</dc:title>
  <dc:subject>SM-FAMILIAS BLINDADAS</dc:subject>
  <dc:creator>Pr. MARCELO AUGUSTO DE CARVALHO</dc:creator>
  <cp:keywords>www.4tons.com</cp:keywords>
  <dc:description>COMERCIO PROIBIDO. USO PESSOAL</dc:description>
  <cp:lastModifiedBy>mariluz.bomfim</cp:lastModifiedBy>
  <cp:revision>13</cp:revision>
  <dcterms:created xsi:type="dcterms:W3CDTF">2013-04-08T11:41:06Z</dcterms:created>
  <dcterms:modified xsi:type="dcterms:W3CDTF">2013-04-22T13:44:39Z</dcterms:modified>
  <cp:category>SM-SEMANA DA FAMILIA 2013</cp:category>
</cp:coreProperties>
</file>