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322" r:id="rId5"/>
    <p:sldId id="323" r:id="rId6"/>
    <p:sldId id="324" r:id="rId7"/>
    <p:sldId id="325" r:id="rId8"/>
    <p:sldId id="344" r:id="rId9"/>
    <p:sldId id="327" r:id="rId10"/>
    <p:sldId id="343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01" r:id="rId20"/>
    <p:sldId id="337" r:id="rId21"/>
    <p:sldId id="336" r:id="rId22"/>
    <p:sldId id="338" r:id="rId23"/>
    <p:sldId id="339" r:id="rId24"/>
    <p:sldId id="340" r:id="rId25"/>
    <p:sldId id="341" r:id="rId26"/>
    <p:sldId id="342" r:id="rId27"/>
    <p:sldId id="286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714"/>
    <a:srgbClr val="E3B907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Formação do compromisso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Gn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2:24)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II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79712" y="2852936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Um ritual (Ml 2:14-16)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Na presença de Deus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Mt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6:33)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Precede e interfere na sexualidade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Nudez de alma – antes da nudez física</a:t>
            </a:r>
          </a:p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Gn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2:25)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1382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III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79712" y="299695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“Ora, um e outro, o homem e sua mulher, estavam nus e não se envergonhavam”.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Nudez de alma – antes da nudez física</a:t>
            </a:r>
          </a:p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Gn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2:25)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1382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III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63688" y="2348880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Intimidade física depende da intimidade emocional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Ocultar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ideias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e emoções interfere e dificulta o envolvimento físico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Aceitação do outro, ausência de críticas, facilita o desnudamento físico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A aliança (Ml 2:14;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Ec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5:4, 5)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1382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IV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31640" y="2780928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o [1] Senhor foi testemunha da aliança entre [2] ti e a [3] mulher da tua mocidade, com a qual tu foste desleal, sendo ela a tua companheira e a mulher da tua aliança”.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A aliança (Ml 2:14;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Ec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5:4, 5)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1382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IV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23728" y="2204864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Entre três pessoas: Deus, o homem e a mulher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Circunstâncias desvantajosas não afetam uma aliança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Senhor é testemunha  da aliança e odeia o repúdio/divórcio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A aliança (Ml 2:14;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Ec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5:4, 5)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1382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IV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79712" y="2204864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Culto do casamento – voto diante de Deus e testemunhas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Amor: sustentado p/ compromisso (e não sentimento)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Votos não cumpridos desagradam a Deus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Ec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5:4, 5)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O juramento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Sl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15:1,4;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Dt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23:23)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V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31640" y="2780928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“Quem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, Senhor, habitará no teu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tabernáculo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?...”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Sl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15:1</a:t>
            </a:r>
          </a:p>
          <a:p>
            <a:pPr marL="457200" lvl="0" indent="-457200"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que jura com dano próprio e não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retrata.”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Sl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15:4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O juramento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Sl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15:1,4;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Dt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23:23)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V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75656" y="1772816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lphaL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Aliança e voto – sempre na presença de Deus e testemunhas (Ml 2:14)</a:t>
            </a:r>
          </a:p>
          <a:p>
            <a:pPr marL="457200" lvl="0" indent="-457200">
              <a:buAutoNum type="alphaLcPeriod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b. O Senhor é testemunha (Ml 2:14)</a:t>
            </a:r>
          </a:p>
          <a:p>
            <a:pPr marL="457200" lvl="0" indent="-45720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c. Filhos de Deus valorizam e mantém a palavra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Sl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15:4)</a:t>
            </a:r>
          </a:p>
          <a:p>
            <a:pPr marL="457200" lvl="0" indent="-45720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d. Violação de votos é um problema espiritual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Dt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23:23)</a:t>
            </a:r>
          </a:p>
          <a:p>
            <a:pPr marL="457200" lvl="0" indent="-45720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e. Votos e blindagem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71600" y="2780928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“E perguntais: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Por quê? Porque o SENHOR foi testemunha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 aliança entre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ti e a mulher da tua mocidade, com a qual tu foste desleal, sendo ela a tua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companheira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mulher da tua aliança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.”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Malaquias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2:14</a:t>
            </a:r>
          </a:p>
        </p:txBody>
      </p:sp>
      <p:grpSp>
        <p:nvGrpSpPr>
          <p:cNvPr id="2" name="Grupo 7"/>
          <p:cNvGrpSpPr/>
          <p:nvPr/>
        </p:nvGrpSpPr>
        <p:grpSpPr>
          <a:xfrm>
            <a:off x="179512" y="908720"/>
            <a:ext cx="8323288" cy="1180004"/>
            <a:chOff x="-36512" y="1700808"/>
            <a:chExt cx="8323288" cy="1180004"/>
          </a:xfrm>
        </p:grpSpPr>
        <p:sp>
          <p:nvSpPr>
            <p:cNvPr id="5" name="Retângulo 4"/>
            <p:cNvSpPr/>
            <p:nvPr/>
          </p:nvSpPr>
          <p:spPr>
            <a:xfrm>
              <a:off x="1043608" y="1700808"/>
              <a:ext cx="7243168" cy="954107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Aliança e voto – sempre na presença de Deus e testemunhas (Ml 2:14)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-36512" y="1772816"/>
              <a:ext cx="223224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6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71600" y="2780928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“E perguntais: Por quê? Porque o SENHOR foi testemunha da aliança entre ti e a mulher da tua mocidade, com a qual tu foste desleal, sendo ela a tua companheira e a mulher da tua aliança.” 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Malaquias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2:14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79512" y="908720"/>
            <a:ext cx="8323288" cy="1180004"/>
            <a:chOff x="-36512" y="1700808"/>
            <a:chExt cx="8323288" cy="1180004"/>
          </a:xfrm>
        </p:grpSpPr>
        <p:sp>
          <p:nvSpPr>
            <p:cNvPr id="5" name="Retângulo 4"/>
            <p:cNvSpPr/>
            <p:nvPr/>
          </p:nvSpPr>
          <p:spPr>
            <a:xfrm>
              <a:off x="1043608" y="1700808"/>
              <a:ext cx="7243168" cy="52322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O Senhor é testemunha (Ml 2:14)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-36512" y="1772816"/>
              <a:ext cx="223224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6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71600" y="2780928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cujos olhos o réprobo é desprezado; mas honra os que temem ao SENHOR; aquele que jura com dano seu, e contudo não muda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.”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Salmos 15:4</a:t>
            </a:r>
          </a:p>
        </p:txBody>
      </p:sp>
      <p:grpSp>
        <p:nvGrpSpPr>
          <p:cNvPr id="2" name="Grupo 7"/>
          <p:cNvGrpSpPr/>
          <p:nvPr/>
        </p:nvGrpSpPr>
        <p:grpSpPr>
          <a:xfrm>
            <a:off x="179512" y="908720"/>
            <a:ext cx="8323288" cy="1180004"/>
            <a:chOff x="-36512" y="1700808"/>
            <a:chExt cx="8323288" cy="1180004"/>
          </a:xfrm>
        </p:grpSpPr>
        <p:sp>
          <p:nvSpPr>
            <p:cNvPr id="5" name="Retângulo 4"/>
            <p:cNvSpPr/>
            <p:nvPr/>
          </p:nvSpPr>
          <p:spPr>
            <a:xfrm>
              <a:off x="1043608" y="1700808"/>
              <a:ext cx="7243168" cy="954107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Filhos de Deus valorizam e mantém a palavra (</a:t>
              </a:r>
              <a:r>
                <a:rPr lang="pt-BR" sz="28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Sl</a:t>
              </a:r>
              <a:r>
                <a:rPr lang="pt-B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15:4)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-36512" y="1772816"/>
              <a:ext cx="223224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6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71600" y="2780928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que saiu dos teus lábios guardarás, e cumprirás, tal como voluntariamente votaste ao SENHOR teu Deus, declarando-o pela tua boca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.”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Deuteronômio 23:23</a:t>
            </a:r>
          </a:p>
        </p:txBody>
      </p:sp>
      <p:grpSp>
        <p:nvGrpSpPr>
          <p:cNvPr id="2" name="Grupo 7"/>
          <p:cNvGrpSpPr/>
          <p:nvPr/>
        </p:nvGrpSpPr>
        <p:grpSpPr>
          <a:xfrm>
            <a:off x="179512" y="908720"/>
            <a:ext cx="8323288" cy="1180004"/>
            <a:chOff x="-36512" y="1700808"/>
            <a:chExt cx="8323288" cy="1180004"/>
          </a:xfrm>
        </p:grpSpPr>
        <p:sp>
          <p:nvSpPr>
            <p:cNvPr id="5" name="Retângulo 4"/>
            <p:cNvSpPr/>
            <p:nvPr/>
          </p:nvSpPr>
          <p:spPr>
            <a:xfrm>
              <a:off x="1043608" y="1700808"/>
              <a:ext cx="7243168" cy="954107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Violação de votos é um problema espiritual (</a:t>
              </a:r>
              <a:r>
                <a:rPr lang="pt-BR" sz="28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Dt</a:t>
              </a:r>
              <a:r>
                <a:rPr lang="pt-B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23:23)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-36512" y="1772816"/>
              <a:ext cx="223224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6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Amor eterno (Jr 31:3)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1382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VI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31640" y="278092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Com amor eterno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eu te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amei; por isso com benignidade te atraí.”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Amor eterno (Jr 31:3)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1382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VI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31640" y="2564904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lphaL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Amor de Deus: eterno, constante, inabalável...</a:t>
            </a:r>
          </a:p>
          <a:p>
            <a:pPr marL="457200" lvl="0" indent="-457200">
              <a:buFont typeface="+mj-lt"/>
              <a:buAutoNum type="alphaL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Atitude humana não altera amor divino</a:t>
            </a:r>
          </a:p>
          <a:p>
            <a:pPr marL="457200" lvl="0" indent="-457200">
              <a:buFont typeface="+mj-lt"/>
              <a:buAutoNum type="alphaL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Situações desvantajosas não alteram Seu amor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Rm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8:38, 39)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Amor eterno (Jr 31:3)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1382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VI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19672" y="2276872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lphaLcPeriod" startAt="4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Chega a rejeitar a vida, se preciso.</a:t>
            </a:r>
          </a:p>
          <a:p>
            <a:pPr marL="457200" lvl="0" indent="-457200">
              <a:buFont typeface="+mj-lt"/>
              <a:buAutoNum type="alphaLcPeriod" startAt="4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Somos chamados a desenvolver este amor (1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Pd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2:21)</a:t>
            </a:r>
          </a:p>
          <a:p>
            <a:pPr marL="457200" lvl="0" indent="-457200">
              <a:buFont typeface="+mj-lt"/>
              <a:buAutoNum type="alphaLcPeriod" startAt="4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Co-participantes do sofrimento e glória de Cristo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Rm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8:17)</a:t>
            </a:r>
          </a:p>
          <a:p>
            <a:pPr marL="457200" lvl="0" indent="-457200">
              <a:buFont typeface="+mj-lt"/>
              <a:buAutoNum type="alphaLcPeriod" startAt="4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Bíblia revela este amor e blinda o casamento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Amor pode ser restaurado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Mt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7:7, 8)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1781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VII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31640" y="2780928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“Pedi, e dar-se-vos-á; buscai e achareis; batei, e abrir-se-vos-á. Pois todo aquele que pede recebe; o que busca encontra; e, a quem bate, abrir-se-lhe-á.”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Amor pode ser restaurado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Mt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7:7, 8)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1781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VII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31640" y="2780928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lphaL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Pedir ao Senhor</a:t>
            </a:r>
          </a:p>
          <a:p>
            <a:pPr marL="457200" lvl="0" indent="-457200">
              <a:buFont typeface="+mj-lt"/>
              <a:buAutoNum type="alphaL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“Todo o que pede, recebe”.</a:t>
            </a:r>
          </a:p>
          <a:p>
            <a:pPr marL="457200" lvl="0" indent="-457200">
              <a:buFont typeface="+mj-lt"/>
              <a:buAutoNum type="alphaL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Deus nunca nega</a:t>
            </a:r>
          </a:p>
          <a:p>
            <a:pPr marL="457200" lvl="0" indent="-457200">
              <a:buFont typeface="+mj-lt"/>
              <a:buAutoNum type="alphaL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Falta de amor pode ser falta de interesse em pedir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3068960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www.adventistas.org/familia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170080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“Disse mais o SENHOR Deus: Não é bom que o homem esteja só; far-lhe-ei uma auxiliadora que lhe seja idônea. Havendo, pois, o SENHOR Deus formado da terra todos os animais do campo e todas as aves dos céus, trouxe-os ao homem, para ver como este lhes chamaria; e o  nome que o homem desse a todos os seres viventes esse seria o nome deles...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1916832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...Deu nome o homem a todos os animais domésticos, às aves dos céus e a todos os animais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selváticos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; para o homem, todavia, não se achava uma auxiliadora que lhe fosse idônea. Então, o SENHOR Deus fez cair pesado sono sobre o homem, e este adormeceu; tomou uma das suas costelas e fechou o lugar com carne...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1916832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...E a costela que o SENHOR Deus tomara ao homem, transformou-a  numa mulher e lha trouxe. E disse o homem: Esta, afinal, é osso dos meus ossos e carne da minha carne;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chamarse-á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varoa, porquanto do varão foi tomada...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1916832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...Por isso, deixa o homem pai e mãe e se une à sua mulher, tornando-se os dois uma só carne. Ora, um e outro o homem e sua mulher, estavam nus e não se envergonhavam.” 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Gn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2:18-25 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Desligamento da família de origem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Gn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2:24)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583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91680" y="3212976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“Por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isso,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deixa o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homem pai e mãe...”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Desligamento da família de origem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Gn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2:24)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583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75656" y="2204864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Aspecto geográfico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Aspecto econômico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Aspecto emocional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Aspecto espiritual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Ordem não invalida mandamento de honrar aos pais (Ex 20:12)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1472" y="1000108"/>
            <a:ext cx="8286808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Formação do compromisso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Gn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2:24)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8141" y="857232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II</a:t>
            </a:r>
            <a:endParaRPr lang="pt-BR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71600" y="3284985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se une à sua mulher, tornando-se os dois uma só carne”.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878</Words>
  <Application>Microsoft Office PowerPoint</Application>
  <PresentationFormat>Apresentação na tela (4:3)</PresentationFormat>
  <Paragraphs>109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iaene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SM4541-SM4548</dc:title>
  <dc:subject>SM-FAMILIAS BLINDADAS</dc:subject>
  <dc:creator>Pr. MARCELO AUGUSTO DE CARVALHO</dc:creator>
  <cp:keywords>www.4tons.com</cp:keywords>
  <dc:description>COMERCIO PROIBIDO. USO PESSOAL</dc:description>
  <cp:lastModifiedBy>mariluz.bomfim</cp:lastModifiedBy>
  <cp:revision>24</cp:revision>
  <dcterms:created xsi:type="dcterms:W3CDTF">2013-04-08T11:41:06Z</dcterms:created>
  <dcterms:modified xsi:type="dcterms:W3CDTF">2013-04-23T14:24:45Z</dcterms:modified>
  <cp:category>SM-SEMANA DA FAMILIA 2013</cp:category>
</cp:coreProperties>
</file>