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357" r:id="rId5"/>
    <p:sldId id="364" r:id="rId6"/>
    <p:sldId id="356" r:id="rId7"/>
    <p:sldId id="299" r:id="rId8"/>
    <p:sldId id="365" r:id="rId9"/>
    <p:sldId id="366" r:id="rId10"/>
    <p:sldId id="367" r:id="rId11"/>
    <p:sldId id="368" r:id="rId12"/>
    <p:sldId id="343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  <p:sldId id="378" r:id="rId23"/>
    <p:sldId id="379" r:id="rId24"/>
    <p:sldId id="380" r:id="rId25"/>
    <p:sldId id="381" r:id="rId26"/>
    <p:sldId id="382" r:id="rId27"/>
    <p:sldId id="383" r:id="rId28"/>
    <p:sldId id="384" r:id="rId29"/>
    <p:sldId id="385" r:id="rId30"/>
    <p:sldId id="386" r:id="rId31"/>
    <p:sldId id="387" r:id="rId32"/>
    <p:sldId id="388" r:id="rId33"/>
    <p:sldId id="389" r:id="rId34"/>
    <p:sldId id="286" r:id="rId3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714"/>
    <a:srgbClr val="E3B907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23/04/2013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23/04/2013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23/04/2013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23/04/2013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23/04/2013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23/04/2013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23/04/2013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23/04/2013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23/04/2013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23/04/2013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23/04/2013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7CDEE-7B56-4C41-8C4A-FE95E18EE3CA}" type="datetimeFigureOut">
              <a:rPr lang="pt-BR" smtClean="0"/>
              <a:pPr/>
              <a:t>23/04/2013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1187624" y="2348880"/>
            <a:ext cx="66967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“Com nenhuma destas coisas vos contaminareis, porque com todas estas coisas se contaminaram as nações que eu lanço de diante de vós”</a:t>
            </a:r>
          </a:p>
          <a:p>
            <a:pPr marL="457200" lvl="0" indent="-457200" algn="ctr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Lv 18:24.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899592" y="2492896"/>
            <a:ext cx="7632848" cy="175432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II. Juízo de Deus e a sexualidade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475656" y="2492896"/>
            <a:ext cx="6192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“Eis que venho sem demora, e comigo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está o galardão que tenho para retribuir a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cada um segundo as suas obras.”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Juízo: a cada um segundo as obras (</a:t>
              </a:r>
              <a:r>
                <a:rPr lang="pt-BR" sz="2400" b="1" dirty="0" err="1" smtClean="0">
                  <a:latin typeface="Arial" pitchFamily="34" charset="0"/>
                  <a:cs typeface="Arial" pitchFamily="34" charset="0"/>
                </a:rPr>
                <a:t>Ap</a:t>
              </a:r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 22:12)</a:t>
              </a:r>
            </a:p>
          </p:txBody>
        </p:sp>
        <p:grpSp>
          <p:nvGrpSpPr>
            <p:cNvPr id="8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a.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475656" y="2492896"/>
            <a:ext cx="61926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“Porque importa que todos nós compareçamos perante o tribunal de Cristo, para que cada um receba segundo o bem ou o mal que tiver feito por meio do corpo.”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Juízo: bem ou mal através do corpo (2 Co 5:10)</a:t>
              </a: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b.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475656" y="2492896"/>
            <a:ext cx="61926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“Porque Deus há de trazer a juízo todas as obras, até as que estão escondidas, quer sejam boas, quer sejam más.”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Juízo para as obras escondidas (</a:t>
              </a:r>
              <a:r>
                <a:rPr lang="pt-BR" sz="2400" b="1" dirty="0" err="1" smtClean="0">
                  <a:latin typeface="Arial" pitchFamily="34" charset="0"/>
                  <a:cs typeface="Arial" pitchFamily="34" charset="0"/>
                </a:rPr>
                <a:t>Ec</a:t>
              </a:r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 12:14)</a:t>
              </a: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c.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331640" y="2492896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“Ou não sabeis que os injustos não herdarão o reino de Deus?... nem impuros, nem idólatras, nem adúlteros, nem efeminados, nem sodomitas, nem ladrões, nem avarentos, nem bêbados, nem maldizentes, nem roubadores herdarão o reino de Deus”.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975013"/>
            <a:chOff x="467544" y="2276872"/>
            <a:chExt cx="8496944" cy="975013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8309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Impuros não herdarão o reino de Deus</a:t>
              </a:r>
            </a:p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(1 Co 6:9-10)</a:t>
              </a: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d.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331640" y="2492896"/>
            <a:ext cx="74168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Pecados sexuais (adultério, homossexualidade) – privam do reino de Deus</a:t>
            </a:r>
          </a:p>
          <a:p>
            <a:pPr marL="457200" lvl="0" indent="-457200">
              <a:buAutoNum type="arabicPeriod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2. Efeminados e sodomitas citados especificamente</a:t>
            </a:r>
          </a:p>
          <a:p>
            <a:pPr marL="457200" lvl="0" indent="-457200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3. Qualquer tipo de impureza – excluirá do reino de Deus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975013"/>
            <a:chOff x="467544" y="2276872"/>
            <a:chExt cx="8496944" cy="975013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8309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Impuros não herdarão o reino de Deus</a:t>
              </a:r>
            </a:p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(1 Co 6:9-10)</a:t>
              </a: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d.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59632" y="2132856"/>
            <a:ext cx="68407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“Quanto, porém, aos covardes, aos incrédulos,  aos abomináveis, aos assassinos, aos impuros,  aos feiticeiros, aos idólatras e a todos os  mentirosos, a parte que lhes cabe será no lago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que arde com fogo e enxofre, a saber, a segunda  morte.”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Impuros: a segunda morte (</a:t>
              </a:r>
              <a:r>
                <a:rPr lang="pt-BR" sz="2400" b="1" dirty="0" err="1" smtClean="0">
                  <a:latin typeface="Arial" pitchFamily="34" charset="0"/>
                  <a:cs typeface="Arial" pitchFamily="34" charset="0"/>
                </a:rPr>
                <a:t>Ap</a:t>
              </a:r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 21:8)</a:t>
              </a: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e.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59632" y="2132856"/>
            <a:ext cx="6840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É o fim definitivo (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Ap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20:14)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Impuros – segunda morte.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Outra opção: um novo coração (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Sl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51:10; 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36:26)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Impuros: a segunda morte (</a:t>
              </a:r>
              <a:r>
                <a:rPr lang="pt-BR" sz="2400" b="1" dirty="0" err="1" smtClean="0">
                  <a:latin typeface="Arial" pitchFamily="34" charset="0"/>
                  <a:cs typeface="Arial" pitchFamily="34" charset="0"/>
                </a:rPr>
                <a:t>Ap</a:t>
              </a:r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 21:8)</a:t>
              </a: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e.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59632" y="2636912"/>
            <a:ext cx="6840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“Nela, nunca jamais penetrará coisa alguma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contaminada, nem o que pratica abominação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 mentira, mas somente os inscritos no Livro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da Vida do Cordeiro”.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975013"/>
            <a:chOff x="467544" y="2276872"/>
            <a:chExt cx="8496944" cy="975013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8309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Impuros não entrarão na Santa Cidade</a:t>
              </a:r>
            </a:p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(</a:t>
              </a:r>
              <a:r>
                <a:rPr lang="pt-BR" sz="2400" b="1" dirty="0" err="1" smtClean="0">
                  <a:latin typeface="Arial" pitchFamily="34" charset="0"/>
                  <a:cs typeface="Arial" pitchFamily="34" charset="0"/>
                </a:rPr>
                <a:t>Ap</a:t>
              </a:r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 21:27)</a:t>
              </a: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f.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59632" y="2636912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“Fora ficam os cães, os feiticeiros, os impuros, os assassinos, os idólatras e todo aquele que ama e pratica a mentira.”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975013"/>
            <a:chOff x="467544" y="2276872"/>
            <a:chExt cx="8496944" cy="975013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8309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Impuros não entrarão na Santa Cidade</a:t>
              </a:r>
            </a:p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(</a:t>
              </a:r>
              <a:r>
                <a:rPr lang="pt-BR" sz="2400" b="1" dirty="0" err="1" smtClean="0">
                  <a:latin typeface="Arial" pitchFamily="34" charset="0"/>
                  <a:cs typeface="Arial" pitchFamily="34" charset="0"/>
                </a:rPr>
                <a:t>Ap</a:t>
              </a:r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 21:27)</a:t>
              </a: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f.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547664" y="2636912"/>
            <a:ext cx="68407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1. Todos pecaram (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Rm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3:32)</a:t>
            </a: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2. Cristo assumiu nossa culpa e morreu por isso</a:t>
            </a: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3. Perda eterna: apenas por rejeição do sacrifício e novo coração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Mas existe esperança!</a:t>
              </a: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g.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395536" y="2348880"/>
            <a:ext cx="8496944" cy="175432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 III. Graça para tentados e pecadores!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475656" y="2204864"/>
            <a:ext cx="68407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“Ou não sabeis que os injustos não herdarão o reino de Deus?... nem impuros..., nem adúlteros, nem efeminados, nem sodomitas... </a:t>
            </a:r>
            <a:r>
              <a:rPr lang="pt-BR" sz="2400" b="1" i="1" dirty="0" smtClean="0">
                <a:latin typeface="Arial" pitchFamily="34" charset="0"/>
                <a:cs typeface="Arial" pitchFamily="34" charset="0"/>
              </a:rPr>
              <a:t>Tais fostes alguns de vós; mas vós vos lavastes, mas fostes santificados, mas fostes justificados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em o nome do Senhor Jesus Cristo e no Espírito de nosso Deus”. (Itálico nosso).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Impuros podem ser purificados (1 Co </a:t>
              </a:r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6:9-11)</a:t>
              </a:r>
              <a:endParaRPr lang="pt-BR" sz="2400" b="1" dirty="0" smtClean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a.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547664" y="2348880"/>
            <a:ext cx="54726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O passado não precisa determinar o futuro</a:t>
            </a:r>
          </a:p>
          <a:p>
            <a:pPr marL="457200" lvl="0" indent="-457200">
              <a:buAutoNum type="arabicPeriod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2. Jesus não veio buscar justos, mas pecadores (Mc 2:17)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Impuros podem ser purificados (1 Co </a:t>
              </a:r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6:9-11)</a:t>
              </a:r>
              <a:endParaRPr lang="pt-BR" sz="2400" b="1" dirty="0" smtClean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a.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547664" y="2348880"/>
            <a:ext cx="5472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“...os sãos não precisam de médico,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 sim os doentes; não vim chamar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justos, e sim pecadores.”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Impuros podem ser purificados (1 Co </a:t>
              </a:r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6:9-11)</a:t>
              </a:r>
              <a:endParaRPr lang="pt-BR" sz="2400" b="1" dirty="0" smtClean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a.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403648" y="2132856"/>
            <a:ext cx="6912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3.  Quando há confissão, há perdão (1 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Jo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1:9)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Impuros podem ser purificados (1 Co </a:t>
              </a:r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6:9-11)</a:t>
              </a:r>
              <a:endParaRPr lang="pt-BR" sz="2400" b="1" dirty="0" smtClean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a.</a:t>
                </a:r>
              </a:p>
            </p:txBody>
          </p:sp>
        </p:grpSp>
      </p:grpSp>
      <p:sp>
        <p:nvSpPr>
          <p:cNvPr id="8" name="Retângulo 7"/>
          <p:cNvSpPr/>
          <p:nvPr/>
        </p:nvSpPr>
        <p:spPr>
          <a:xfrm>
            <a:off x="1403648" y="3284984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“Se confessarmos os nossos pecados, Ele é fiel e justo para nos perdoar os pecados e nos purificar de toda a injustiça.”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403648" y="2132856"/>
            <a:ext cx="6912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4. Espírito Santo: novos desejos e obediência (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36:26)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Impuros podem ser purificados (1 Co </a:t>
              </a:r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6:9-11)</a:t>
              </a:r>
              <a:endParaRPr lang="pt-BR" sz="2400" b="1" dirty="0" smtClean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a.</a:t>
                </a:r>
              </a:p>
            </p:txBody>
          </p:sp>
        </p:grpSp>
      </p:grpSp>
      <p:sp>
        <p:nvSpPr>
          <p:cNvPr id="8" name="Retângulo 7"/>
          <p:cNvSpPr/>
          <p:nvPr/>
        </p:nvSpPr>
        <p:spPr>
          <a:xfrm>
            <a:off x="1403648" y="3429000"/>
            <a:ext cx="69127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“Dar-vos-ei coração novo, e porei dentro de vós espírito novo; tirarei de vós o coração de pedra e vos darei coração de carne. Porei dentro de vós o meu Espírito e farei que andeis nos meus estatutos, guardeis os meus juízos e os observeis.”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403648" y="2420888"/>
            <a:ext cx="68407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“Não vos sobreveio tentação que não fosse humana; mas Deus é fiel e não permitirá que sejais tentados além das vossas forças; pelo contrário, juntamente com a tentação, vos proverá livramento, de sorte que a possais suportar.”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Tentados podem ter livramento (1Co 10:13)</a:t>
              </a: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b.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403648" y="2420888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1. Não existe tentação impossível de ser vencida</a:t>
            </a: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2. Deus não permite tentações além das forças</a:t>
            </a: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3. Deus provê livramento para tentações</a:t>
            </a: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4. Preciso pedir auxílio (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Lc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11:9-13)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Tentados podem ter livramento (1Co 10:13)</a:t>
              </a: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b.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27584" y="2060848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“Digno de honra entre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todos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seja o matrimônio, bem como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o leito sem mácula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; porque Deus julgará os impuros e adúlteros.”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pt-BR" sz="2400" b="1" dirty="0" smtClean="0">
                <a:latin typeface="Arial" pitchFamily="34" charset="0"/>
                <a:cs typeface="Arial" pitchFamily="34" charset="0"/>
              </a:rPr>
            </a:b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Hebreus 13:4 </a:t>
            </a:r>
            <a:br>
              <a:rPr lang="pt-BR" sz="2400" b="1" dirty="0" smtClean="0">
                <a:latin typeface="Arial" pitchFamily="34" charset="0"/>
                <a:cs typeface="Arial" pitchFamily="34" charset="0"/>
              </a:rPr>
            </a:br>
            <a:endParaRPr lang="pt-BR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91680" y="2564904"/>
            <a:ext cx="60486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“Eu sou a videira, vós os ramos. Quem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permanece em mim, e eu, nele, esse dá muito fruto; porque sem mim nada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podeis fazer.”</a:t>
            </a:r>
          </a:p>
        </p:txBody>
      </p:sp>
      <p:grpSp>
        <p:nvGrpSpPr>
          <p:cNvPr id="2" name="Grupo 8"/>
          <p:cNvGrpSpPr/>
          <p:nvPr/>
        </p:nvGrpSpPr>
        <p:grpSpPr>
          <a:xfrm>
            <a:off x="107504" y="908720"/>
            <a:ext cx="8496944" cy="792088"/>
            <a:chOff x="467544" y="2276872"/>
            <a:chExt cx="8496944" cy="792088"/>
          </a:xfrm>
        </p:grpSpPr>
        <p:sp>
          <p:nvSpPr>
            <p:cNvPr id="10" name="Retângulo 9"/>
            <p:cNvSpPr/>
            <p:nvPr/>
          </p:nvSpPr>
          <p:spPr>
            <a:xfrm>
              <a:off x="1331640" y="2420888"/>
              <a:ext cx="7632848" cy="46166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Ligação constante com Cristo (</a:t>
              </a:r>
              <a:r>
                <a:rPr lang="pt-BR" sz="2400" b="1" dirty="0" err="1" smtClean="0">
                  <a:latin typeface="Arial" pitchFamily="34" charset="0"/>
                  <a:cs typeface="Arial" pitchFamily="34" charset="0"/>
                </a:rPr>
                <a:t>Jo</a:t>
              </a:r>
              <a:r>
                <a:rPr lang="pt-BR" sz="2400" b="1" dirty="0" smtClean="0">
                  <a:latin typeface="Arial" pitchFamily="34" charset="0"/>
                  <a:cs typeface="Arial" pitchFamily="34" charset="0"/>
                </a:rPr>
                <a:t> 15)</a:t>
              </a:r>
            </a:p>
          </p:txBody>
        </p:sp>
        <p:grpSp>
          <p:nvGrpSpPr>
            <p:cNvPr id="3" name="Grupo 7"/>
            <p:cNvGrpSpPr/>
            <p:nvPr/>
          </p:nvGrpSpPr>
          <p:grpSpPr>
            <a:xfrm>
              <a:off x="467544" y="2276872"/>
              <a:ext cx="1368152" cy="792088"/>
              <a:chOff x="467544" y="2276872"/>
              <a:chExt cx="1368152" cy="792088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755576" y="2276872"/>
                <a:ext cx="864096" cy="79208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" name="Retângulo 4"/>
              <p:cNvSpPr/>
              <p:nvPr/>
            </p:nvSpPr>
            <p:spPr>
              <a:xfrm>
                <a:off x="467544" y="2276872"/>
                <a:ext cx="1368152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marL="457200" indent="-457200"/>
                <a:r>
                  <a:rPr lang="pt-BR" sz="36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	c.</a:t>
                </a:r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980728"/>
            <a:ext cx="8136904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57200" lvl="0" indent="-457200" algn="ctr"/>
            <a:r>
              <a:rPr lang="pt-B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Como “permanecer” e não cair novamente?</a:t>
            </a:r>
          </a:p>
        </p:txBody>
      </p:sp>
      <p:sp>
        <p:nvSpPr>
          <p:cNvPr id="8" name="Retângulo 7"/>
          <p:cNvSpPr/>
          <p:nvPr/>
        </p:nvSpPr>
        <p:spPr>
          <a:xfrm>
            <a:off x="1691680" y="2636912"/>
            <a:ext cx="60486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Modo formal: comunhão pessoal, jornada espiritual, culto da família, igreja, PG</a:t>
            </a:r>
          </a:p>
          <a:p>
            <a:pPr marL="457200" lvl="0" indent="-457200">
              <a:buFont typeface="+mj-lt"/>
              <a:buAutoNum type="arabicPeriod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Modo informal: conversar com Jesus o dia todo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980728"/>
            <a:ext cx="8136904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57200" lvl="0" indent="-457200" algn="ctr"/>
            <a:r>
              <a:rPr lang="pt-B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Nada será impossível (</a:t>
            </a:r>
            <a:r>
              <a:rPr lang="pt-BR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Fp</a:t>
            </a:r>
            <a:r>
              <a:rPr lang="pt-B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4:13)</a:t>
            </a:r>
          </a:p>
        </p:txBody>
      </p:sp>
      <p:sp>
        <p:nvSpPr>
          <p:cNvPr id="8" name="Retângulo 7"/>
          <p:cNvSpPr/>
          <p:nvPr/>
        </p:nvSpPr>
        <p:spPr>
          <a:xfrm>
            <a:off x="1619672" y="2924944"/>
            <a:ext cx="60486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“Tudo posso </a:t>
            </a:r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nAquele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que me fortalece”.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980728"/>
            <a:ext cx="8136904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57200" lvl="0" indent="-457200" algn="ctr"/>
            <a:r>
              <a:rPr lang="pt-B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Oração de Davi</a:t>
            </a:r>
          </a:p>
        </p:txBody>
      </p:sp>
      <p:sp>
        <p:nvSpPr>
          <p:cNvPr id="8" name="Retângulo 7"/>
          <p:cNvSpPr/>
          <p:nvPr/>
        </p:nvSpPr>
        <p:spPr>
          <a:xfrm>
            <a:off x="1619672" y="2924944"/>
            <a:ext cx="60486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“Cria em mim, ó Deus, um coração puro e renova dentro de mim um espírito inabalável. (</a:t>
            </a:r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Sl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51:10).”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9512" y="3068960"/>
            <a:ext cx="4176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www.adventistas.org/familia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467544" y="1124744"/>
            <a:ext cx="8286808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 O que é digno de honra? (</a:t>
            </a:r>
            <a:r>
              <a:rPr lang="pt-BR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Hb</a:t>
            </a:r>
            <a:r>
              <a:rPr lang="pt-B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13:4)</a:t>
            </a:r>
          </a:p>
        </p:txBody>
      </p:sp>
      <p:sp>
        <p:nvSpPr>
          <p:cNvPr id="9" name="Retângulo 8"/>
          <p:cNvSpPr/>
          <p:nvPr/>
        </p:nvSpPr>
        <p:spPr>
          <a:xfrm>
            <a:off x="827584" y="2276872"/>
            <a:ext cx="7488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Casamento entre homem e mulher</a:t>
            </a:r>
          </a:p>
          <a:p>
            <a:pPr marL="45720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Leito sem mácula = intercurso sexual</a:t>
            </a:r>
          </a:p>
          <a:p>
            <a:pPr marL="45720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400" b="1" dirty="0" smtClean="0">
                <a:latin typeface="Arial" pitchFamily="34" charset="0"/>
                <a:cs typeface="Arial" pitchFamily="34" charset="0"/>
              </a:rPr>
            </a:br>
            <a:endParaRPr lang="pt-BR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467544" y="1124744"/>
            <a:ext cx="8286808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Nem toda relação sexual é honrosa (</a:t>
            </a:r>
            <a:r>
              <a:rPr lang="pt-BR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Hb</a:t>
            </a:r>
            <a:r>
              <a:rPr lang="pt-BR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13:4)</a:t>
            </a:r>
          </a:p>
        </p:txBody>
      </p:sp>
      <p:sp>
        <p:nvSpPr>
          <p:cNvPr id="9" name="Retângulo 8"/>
          <p:cNvSpPr/>
          <p:nvPr/>
        </p:nvSpPr>
        <p:spPr>
          <a:xfrm>
            <a:off x="827584" y="2276872"/>
            <a:ext cx="7488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Não honrosas: relação sexual impura ou adúltera</a:t>
            </a:r>
          </a:p>
          <a:p>
            <a:pPr marL="45720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Deus julgará os que as praticam</a:t>
            </a:r>
          </a:p>
          <a:p>
            <a:pPr marL="45720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400" b="1" dirty="0" smtClean="0">
                <a:latin typeface="Arial" pitchFamily="34" charset="0"/>
                <a:cs typeface="Arial" pitchFamily="34" charset="0"/>
              </a:rPr>
            </a:br>
            <a:endParaRPr lang="pt-BR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899592" y="2492896"/>
            <a:ext cx="7632848" cy="175432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I. Algumas práticas sexuais impuras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1259632" y="2276872"/>
            <a:ext cx="66967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”... o homem que se une à prostituta forma um só corpo com ela... serão os dois uma só carne... Fugi da impureza... aquele que pratica a imoralidade peca contra o próprio corpo... vosso corpo é santuário do Espírito Santo... Agora, pois, glorificai a Deus no vosso corpo.”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539552" y="1052736"/>
            <a:ext cx="7920880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/>
            <a:r>
              <a:rPr lang="pt-B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a. Prostituição (1 Co 6:16-20)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1331640" y="1340768"/>
            <a:ext cx="41764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Pornografia</a:t>
            </a:r>
          </a:p>
          <a:p>
            <a:pPr marL="457200" lvl="0" indent="-457200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Pedofilia (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Gn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2:24)</a:t>
            </a:r>
          </a:p>
          <a:p>
            <a:pPr marL="457200" lvl="0" indent="-457200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Incesto (Lv 18:6, 10)</a:t>
            </a:r>
          </a:p>
          <a:p>
            <a:pPr marL="457200" lvl="0" indent="-457200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Masturbação (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Fl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2:4)</a:t>
            </a:r>
          </a:p>
          <a:p>
            <a:pPr marL="457200" lvl="0" indent="-457200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Fornicação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1331640" y="1196752"/>
            <a:ext cx="66967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Adultério (Ex 20:14)</a:t>
            </a:r>
          </a:p>
          <a:p>
            <a:pPr marL="457200" lvl="0" indent="-457200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Zoofilia (Lv 18:23, 24)</a:t>
            </a:r>
          </a:p>
          <a:p>
            <a:pPr marL="457200" lvl="0" indent="-457200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Homossexualidade (Lv 18:22; 20:13; 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Rm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1:26, 27; 1 Co 6:9)</a:t>
            </a:r>
          </a:p>
          <a:p>
            <a:pPr marL="457200" lvl="0" indent="-457200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Poligamia (Lv 18:18)</a:t>
            </a:r>
          </a:p>
          <a:p>
            <a:pPr marL="457200" lvl="0" indent="-457200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Sexo violento ou não consentido</a:t>
            </a:r>
          </a:p>
          <a:p>
            <a:pPr marL="457200" lvl="0" indent="-457200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Busca incessante por novidade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1104</Words>
  <Application>Microsoft Office PowerPoint</Application>
  <PresentationFormat>Apresentação na tela (4:3)</PresentationFormat>
  <Paragraphs>131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Company>iaene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SM4541-SM4548</dc:title>
  <dc:subject>SM-FAMILIAS BLINDADAS</dc:subject>
  <dc:creator>Pr. MARCELO AUGUSTO DE CARVALHO</dc:creator>
  <cp:keywords>www.4tons.com</cp:keywords>
  <dc:description>COMERCIO PROIBIDO. USO PESSOAL</dc:description>
  <cp:lastModifiedBy>mariluz.bomfim</cp:lastModifiedBy>
  <cp:revision>32</cp:revision>
  <dcterms:created xsi:type="dcterms:W3CDTF">2013-04-08T11:41:06Z</dcterms:created>
  <dcterms:modified xsi:type="dcterms:W3CDTF">2013-04-23T14:45:16Z</dcterms:modified>
  <cp:category>SM-SEMANA DA FAMILIA 2013</cp:category>
</cp:coreProperties>
</file>