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390" r:id="rId5"/>
    <p:sldId id="356" r:id="rId6"/>
    <p:sldId id="343" r:id="rId7"/>
    <p:sldId id="369" r:id="rId8"/>
    <p:sldId id="391" r:id="rId9"/>
    <p:sldId id="370" r:id="rId10"/>
    <p:sldId id="392" r:id="rId11"/>
    <p:sldId id="371" r:id="rId12"/>
    <p:sldId id="373" r:id="rId13"/>
    <p:sldId id="393" r:id="rId14"/>
    <p:sldId id="378" r:id="rId15"/>
    <p:sldId id="379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28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E3B907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7CDEE-7B56-4C41-8C4A-FE95E18EE3CA}" type="datetimeFigureOut">
              <a:rPr lang="pt-BR" smtClean="0"/>
              <a:pPr/>
              <a:t>23/04/2013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6DF1-5F6E-4BBD-8628-192AA448BB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Estabelecer rotina diária de culto familiar.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Tudo é desculpa para se falar de Deus e incluir a Seus princípios.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Inculcar a Bíblia aos filhos (v. 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270892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“Também as atarás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como sinal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na tua mão, e te serão por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frontal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 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olhos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 ”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Proximidade física (v. 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d.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256490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“E as escreverás nos umbrais de tua casa, e nas tuas portas.”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Mídia visual (v. 9)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2564904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Qual é o tipo de mídia visual mais influente em sua casa?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tipo de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ideias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estão entrando em sua casa através da mídia visual?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Mídia visual (v. 9)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e.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348880"/>
            <a:ext cx="8496944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II. Pais que adotaram a receita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56490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homem íntegro e reto, temente a Deus</a:t>
            </a:r>
          </a:p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que se desviava do mal”.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220486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chamava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Jó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seus filhos e os santificava; levantava- se de madrugada e oferecia holocaustos segundo o número de todos eles, pois dizia: Talvez tenham pecado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meus filhos e blasfemado contra Deus em seu coração. Assim fazia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Jó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continuamente.”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2420888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“[Respondeu Satanás:] Acaso, não o cercaste com sebe, a ele, a sua casa e a tudo quanto tem? A obra de suas mãos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abençoaste, e os seus bens se multiplicaram na terra”.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84482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Íntegro e reto (v. 1)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420888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procurar pregar o que se vive e viver o que se prega.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estar sempre prosseguindo “para o alvo”.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pedir desculpa e reconhecer os erros quando há falta de integridade.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Vida reta.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não conformar-se com o que “todo mundo faz”.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84482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Sacerdote da casa (v. 5)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492896"/>
            <a:ext cx="684076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Agia como se a vida eterna dele e dos filhos dependesse apenas dele.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Tomava a iniciativa.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Envolve sacrifício pessoal!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Fazia isto “continuamente”.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existem bons resultados por acaso.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84482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Resultado: recebeu a blindagem! (v. 10)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(</a:t>
              </a:r>
              <a:r>
                <a:rPr lang="es-ES" sz="2400" b="1" dirty="0" err="1" smtClean="0">
                  <a:latin typeface="Arial" pitchFamily="34" charset="0"/>
                  <a:cs typeface="Arial" pitchFamily="34" charset="0"/>
                </a:rPr>
                <a:t>Jó</a:t>
              </a:r>
              <a:r>
                <a:rPr lang="es-ES" sz="2400" b="1" dirty="0" smtClean="0">
                  <a:latin typeface="Arial" pitchFamily="34" charset="0"/>
                  <a:cs typeface="Arial" pitchFamily="34" charset="0"/>
                </a:rPr>
                <a:t> 1:1, 5, 10)</a:t>
              </a:r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708920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Sobre ele.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Sobre sua casa.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Sobre tudo o que tinha.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348880"/>
            <a:ext cx="849694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Abraão 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Gn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18:19)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31640" y="227687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“Porque eu o escolhi para que ordene a</a:t>
            </a:r>
          </a:p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seus filhos e a sua casa depois dele, a fim de que guardem o caminho do Senhor e pratiquem a justiça e o juízo; para que o</a:t>
            </a:r>
          </a:p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Senhor faça vir sobre Abraão o que tem falado a seu respeito”.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184482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Construiu um altar (</a:t>
            </a:r>
            <a:r>
              <a:rPr lang="pt-B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12:7, 8; 13:4, 18; 22:9)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Era decididamente o sacerdote da família.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306896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Seus filhos sabem o que é mais importante para você.</a:t>
            </a:r>
          </a:p>
          <a:p>
            <a:pPr marL="457200" lvl="0" indent="-457200">
              <a:buFont typeface="+mj-lt"/>
              <a:buAutoNum type="arabicPeriod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Provavelmente seus valores serão adotados pelos filhos!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249289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Invocou ao Senhor (</a:t>
            </a:r>
            <a:r>
              <a:rPr lang="pt-BR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Gn</a:t>
            </a: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12:8; 13:4; 21:33)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Era decididamente o sacerdote da família.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Devolvia o dízimo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14:18-20)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683568" y="263691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E de tudo lhe deu</a:t>
            </a:r>
          </a:p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Abrão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dízimo”.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Devolvia o dízimo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14:18-20)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2348880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Quando o compromisso com Deus chega ao ponto de afetar as finanças, então ele começa a ser influente na vida da família e dos filhos.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 dinheiro é um avaliador de afeições.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Ninguém coloca dinheiro em algo que não acredita.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Dedicou o filho como sacrifício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22:16-18)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331640" y="234888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 Porquanto fizeste isso e não me negaste o teu único filho, que deveras te abençoarei... a tua descendência possuirá</a:t>
            </a:r>
          </a:p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cidade dos seus inimigos, nela serão benditas todas as nações da terra, porquanto obedecestes à minha voz”.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Dedicou o filho como sacrifício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22:16-18)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177281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Disposto a desfazer-se do filho.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03648" y="263691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Entregar filhos para o serviço de Deus é estar disposto a talvez não vê-los mais, se for preciso.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É prepará-lo para ser muito mais do uma pessoa rica.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Apenas mantê-los na igreja, enquanto os preparamos para o mundo, é muito pouco.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Dedicou o filho como sacrifício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22:16-18)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403648" y="177281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Disposto a desfazer-se do filho.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03648" y="2780928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Precisamos educar a nossos filhos como Missionários.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Isto é oferecer um filho a Deus como sacrifício.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0608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“Amarás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, pois, o SENHOR teu Deus de todo o teu coração, e de toda a tua alma, e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toda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tuas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força. Estas palavras que, hoje,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ordeno estarão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no teu coração;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tu as inculcarás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teus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filhos,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delas falarás assentado em tua casa, e andando pelo caminho,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ao deitar-te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ao levantar-te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Dedicou o filho como sacrifício (</a:t>
              </a:r>
              <a:r>
                <a:rPr lang="pt-BR" sz="2400" b="1" dirty="0" err="1" smtClean="0">
                  <a:latin typeface="Arial" pitchFamily="34" charset="0"/>
                  <a:cs typeface="Arial" pitchFamily="34" charset="0"/>
                </a:rPr>
                <a:t>Gn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 22:16-18)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  <p:sp>
        <p:nvSpPr>
          <p:cNvPr id="8" name="Retângulo 7"/>
          <p:cNvSpPr/>
          <p:nvPr/>
        </p:nvSpPr>
        <p:spPr>
          <a:xfrm>
            <a:off x="1331640" y="242088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Blindagem de Deus.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Bênção estendida.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03648" y="278092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Que tipo de coisas precisam ser mudadas em minha casa hoje para que “eu e minha casa” sirvamos ao Senhor 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Js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24:15)?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068960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www.adventistas.org/familia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06084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...Também as atarás por sinal na tua mão, e te serão por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frontal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entre 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olhos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as escreverás nos umbrais de tua casa, e nas tuas portas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.”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Deuteronômio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6:5-9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99592" y="2492896"/>
            <a:ext cx="7632848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I. A receita de Deus</a:t>
            </a:r>
          </a:p>
          <a:p>
            <a:pPr marL="457200" indent="-457200" algn="ctr"/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Dt</a:t>
            </a:r>
            <a:r>
              <a:rPr lang="pt-B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8D71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6:5-9).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“Amarás, pois, o SENHOR teu Deus de todo o teu coração, e de toda a tua alma, e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toda a tua força.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 ”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Amar a Deus sobre todas as coisas (v. 5)</a:t>
              </a: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a.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1680" y="306896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Estas palavras que, hoje,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 ordeno, estarão no teu coração; ”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Ter a Palavra de Deus no coração (v. 6)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213285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Saber de memória, internalizar a palavra de Deus.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Formar a rotina de estudar a Bíblia em particular.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Amar a Palavra de Deus.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Não tentar “abrandar” a Palavra de Deus.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Ter a Palavra de Deus no coração (v. 6)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b.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“Tu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 inculcarás a teus filhos, e delas falarás assentado em tua casa, e andando pelo caminho, e ao deitar-te e ao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levantar-te”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107504" y="908720"/>
            <a:ext cx="8496944" cy="792088"/>
            <a:chOff x="467544" y="2276872"/>
            <a:chExt cx="8496944" cy="792088"/>
          </a:xfrm>
        </p:grpSpPr>
        <p:sp>
          <p:nvSpPr>
            <p:cNvPr id="10" name="Retângulo 9"/>
            <p:cNvSpPr/>
            <p:nvPr/>
          </p:nvSpPr>
          <p:spPr>
            <a:xfrm>
              <a:off x="1331640" y="2420888"/>
              <a:ext cx="763284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lvl="0" indent="-457200"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Inculcar a Bíblia aos filhos (v. 7)</a:t>
              </a:r>
            </a:p>
          </p:txBody>
        </p:sp>
        <p:grpSp>
          <p:nvGrpSpPr>
            <p:cNvPr id="3" name="Grupo 7"/>
            <p:cNvGrpSpPr/>
            <p:nvPr/>
          </p:nvGrpSpPr>
          <p:grpSpPr>
            <a:xfrm>
              <a:off x="467544" y="2276872"/>
              <a:ext cx="1368152" cy="792088"/>
              <a:chOff x="467544" y="2276872"/>
              <a:chExt cx="1368152" cy="7920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5576" y="2276872"/>
                <a:ext cx="864096" cy="79208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Retângulo 4"/>
              <p:cNvSpPr/>
              <p:nvPr/>
            </p:nvSpPr>
            <p:spPr>
              <a:xfrm>
                <a:off x="467544" y="2276872"/>
                <a:ext cx="1368152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457200" indent="-457200"/>
                <a:r>
                  <a:rPr lang="pt-BR" sz="36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	c.</a:t>
                </a: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955</Words>
  <Application>Microsoft Office PowerPoint</Application>
  <PresentationFormat>Apresentação na tela (4:3)</PresentationFormat>
  <Paragraphs>118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iaene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SM4541-SM4548</dc:title>
  <dc:subject>SM-FAMILIAS BLINDADAS</dc:subject>
  <dc:creator>Pr. MARCELO AUGUSTO DE CARVALHO</dc:creator>
  <cp:keywords>www.4tons.com</cp:keywords>
  <dc:description>COMERCIO PROIBIDO. USO PESSOAL</dc:description>
  <cp:lastModifiedBy>mariluz.bomfim</cp:lastModifiedBy>
  <cp:revision>38</cp:revision>
  <dcterms:created xsi:type="dcterms:W3CDTF">2013-04-08T11:41:06Z</dcterms:created>
  <dcterms:modified xsi:type="dcterms:W3CDTF">2013-04-23T14:58:00Z</dcterms:modified>
  <cp:category>SM-SEMANA DA FAMILIA 2013</cp:category>
</cp:coreProperties>
</file>