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410" r:id="rId5"/>
    <p:sldId id="411" r:id="rId6"/>
    <p:sldId id="412" r:id="rId7"/>
    <p:sldId id="413" r:id="rId8"/>
    <p:sldId id="356" r:id="rId9"/>
    <p:sldId id="343" r:id="rId10"/>
    <p:sldId id="369" r:id="rId11"/>
    <p:sldId id="414" r:id="rId12"/>
    <p:sldId id="415" r:id="rId13"/>
    <p:sldId id="378" r:id="rId14"/>
    <p:sldId id="379" r:id="rId15"/>
    <p:sldId id="398" r:id="rId16"/>
    <p:sldId id="416" r:id="rId17"/>
    <p:sldId id="418" r:id="rId18"/>
    <p:sldId id="417" r:id="rId19"/>
    <p:sldId id="419" r:id="rId20"/>
    <p:sldId id="421" r:id="rId21"/>
    <p:sldId id="440" r:id="rId22"/>
    <p:sldId id="422" r:id="rId23"/>
    <p:sldId id="399" r:id="rId24"/>
    <p:sldId id="401" r:id="rId25"/>
    <p:sldId id="423" r:id="rId26"/>
    <p:sldId id="424" r:id="rId27"/>
    <p:sldId id="426" r:id="rId28"/>
    <p:sldId id="427" r:id="rId29"/>
    <p:sldId id="428" r:id="rId30"/>
    <p:sldId id="425" r:id="rId31"/>
    <p:sldId id="429" r:id="rId32"/>
    <p:sldId id="430" r:id="rId33"/>
    <p:sldId id="431" r:id="rId34"/>
    <p:sldId id="432" r:id="rId35"/>
    <p:sldId id="433" r:id="rId36"/>
    <p:sldId id="434" r:id="rId37"/>
    <p:sldId id="409" r:id="rId38"/>
    <p:sldId id="435" r:id="rId39"/>
    <p:sldId id="436" r:id="rId40"/>
    <p:sldId id="437" r:id="rId41"/>
    <p:sldId id="438" r:id="rId42"/>
    <p:sldId id="439" r:id="rId43"/>
    <p:sldId id="286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14"/>
    <a:srgbClr val="E3B90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0" y="2276872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“De longe se me deixou ver o Senhor dizendo: Com amor eterno eu te amei; por isso, com benignidade te atraí.”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De maneira alguma te deixarei, nunca jamais te abandonarei”.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Marido, Cristo, nunca abandona (Jr 31:3; </a:t>
              </a:r>
              <a:r>
                <a:rPr lang="pt-BR" sz="2200" b="1" dirty="0" err="1" smtClean="0">
                  <a:latin typeface="Arial" pitchFamily="34" charset="0"/>
                  <a:cs typeface="Arial" pitchFamily="34" charset="0"/>
                </a:rPr>
                <a:t>Hb</a:t>
              </a:r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 13:5)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12" y="2564904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Amor e compromisso eternos</a:t>
            </a:r>
          </a:p>
          <a:p>
            <a:pPr marL="457200" indent="-457200"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Amor = compromisso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Separação não será por sua iniciativa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Marido, Cristo, nunca abandona (Jr 31:3; </a:t>
              </a:r>
              <a:r>
                <a:rPr lang="pt-BR" sz="2200" b="1" dirty="0" err="1" smtClean="0">
                  <a:latin typeface="Arial" pitchFamily="34" charset="0"/>
                  <a:cs typeface="Arial" pitchFamily="34" charset="0"/>
                </a:rPr>
                <a:t>Hb</a:t>
              </a:r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 13:5)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12" y="2564904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Marido: exemplificar amor de Cristo</a:t>
            </a:r>
          </a:p>
          <a:p>
            <a:pPr marL="45720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Divórcio/separação, destroem este simbolismo</a:t>
            </a:r>
          </a:p>
          <a:p>
            <a:pPr marL="45720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Há orientações que normatizam divórcio</a:t>
            </a: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Marido, Cristo, nunca abandona (Jr 31:3; </a:t>
              </a:r>
              <a:r>
                <a:rPr lang="pt-BR" sz="2200" b="1" dirty="0" err="1" smtClean="0">
                  <a:latin typeface="Arial" pitchFamily="34" charset="0"/>
                  <a:cs typeface="Arial" pitchFamily="34" charset="0"/>
                </a:rPr>
                <a:t>Hb</a:t>
              </a:r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 13:5)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348880"/>
            <a:ext cx="8496944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II. Orientações de Paulo sobre o divórcio (1 Co 7:10-16, 39)</a:t>
            </a:r>
          </a:p>
          <a:p>
            <a:pPr marL="457200" indent="-457200" algn="ctr"/>
            <a:endParaRPr lang="pt-B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8D714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55776" y="256490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ordeno, não eu, mas o Senhor, que a mulher não se separe do marido... e que o marido não se aparte de sua mulher.”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Padrão é não separar-se (v. 10, 11)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Se 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vier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a separar-se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276872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Opção 1 (v. 11): “... que não se case ou...”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Opção 2 (v. 11): “... que se reconcilie com seu marido [ou esposa]...”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Serve para todos os casos.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Uma  única exceção será vista mais adiante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256490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Missionários dentro de casa (1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3:1-3)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Alguns são mártires vivos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Podem ser a única esperança de salvação do cônjuge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Crente incrédulo – não abandonar (1 Co 7:12, 13)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2564904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“Porque o marido incrédulo é santificado no convívio da esposa [e vice-versa]. Pois, como sabes, ó mulher, se salvarás teu marido? Ou, como sabes, ó marido, se salvarás tua mulher?”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Por que não abandonar? (1 Co 7:16)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220486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que se aparte...”</a:t>
            </a:r>
          </a:p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Retomar a vida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Alívio aos conflitos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Esperança de retorno – enfermidade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Novo casamento: apenas por morte ou adultério do cônjuge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Se o descrente quiser separar-se? (1 Co 7:15)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d.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220486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 mulher está ligada enquanto vive o marido...”</a:t>
            </a:r>
          </a:p>
          <a:p>
            <a:pPr marL="457200" lvl="0" indent="-457200"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Apenas a morte do cônjuge (ou adultério)   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libera um novo casamento</a:t>
            </a:r>
          </a:p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Até quando estão ligados? (1 Co 7:39)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6" name="Retângulo 5"/>
            <p:cNvSpPr/>
            <p:nvPr/>
          </p:nvSpPr>
          <p:spPr>
            <a:xfrm>
              <a:off x="1331640" y="2420888"/>
              <a:ext cx="7632848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Morto o cônjuge: o novo casamento (1 Co 7:39)</a:t>
              </a:r>
            </a:p>
          </p:txBody>
        </p:sp>
        <p:grpSp>
          <p:nvGrpSpPr>
            <p:cNvPr id="7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f.</a:t>
                </a:r>
              </a:p>
            </p:txBody>
          </p:sp>
        </p:grpSp>
      </p:grpSp>
      <p:sp>
        <p:nvSpPr>
          <p:cNvPr id="11" name="Retângulo 10"/>
          <p:cNvSpPr/>
          <p:nvPr/>
        </p:nvSpPr>
        <p:spPr>
          <a:xfrm>
            <a:off x="1259632" y="249289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se falecer o marido, fica livre para casar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 quem quiser, mas somente no Senhor.”</a:t>
            </a:r>
          </a:p>
          <a:p>
            <a:pPr lvl="0"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90872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 caso de morte do cônjuge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15616" y="20608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Deus permite um novo casamento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Pode casar-se com quem quiser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Desde que seja “no Senhor”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90872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Casamento com incrédulos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15616" y="24208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colocar-se no terreno de Satanás {FC 41.3}.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“...ofende ao Espírito de Deus e perde Sua proteção” {FC 41.3}.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348880"/>
            <a:ext cx="8496944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Orientações de Jesus sobre o divórcio</a:t>
            </a:r>
          </a:p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19:3-12)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União carnal altera natureza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27687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já não são mais dois, porém uma só 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carne” (v. 6)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União carnal altera natureza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Pessoas já não são mais as mesmas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Mudança de natureza: de duas para uma unidade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União efetivada por Deus (v. 6), ligação vitalícia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União carnal altera natureza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Alterações físicas/emocionais profundas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Rompimento/divórcio: doloroso e traumático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Deus não aprecia o sofrimento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Sucessivos rompimentos: diminui efeito de “ligação”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913457"/>
            <a:chOff x="467544" y="2276872"/>
            <a:chExt cx="8496944" cy="913457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A separação não deve ser iniciativa do ser humano</a:t>
              </a:r>
            </a:p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(v. 6)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Portanto o que Deus ajuntou, não o 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separe o homem”.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913457"/>
            <a:chOff x="467544" y="2276872"/>
            <a:chExt cx="8496944" cy="913457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Por quê, então existem orientações sobre divórcio</a:t>
              </a:r>
            </a:p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no Antigo Testamento?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Por causa da dureza do vosso coração...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entretanto, não foi assim desde o princípio”.(v. 8)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913457"/>
            <a:chOff x="467544" y="2276872"/>
            <a:chExt cx="8496944" cy="913457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Por quê, então existem orientações sobre divórcio</a:t>
              </a:r>
            </a:p>
            <a:p>
              <a:pPr marL="457200" lvl="0" indent="-457200" algn="ctr"/>
              <a:r>
                <a:rPr lang="pt-BR" sz="2200" b="1" dirty="0" smtClean="0">
                  <a:latin typeface="Arial" pitchFamily="34" charset="0"/>
                  <a:cs typeface="Arial" pitchFamily="34" charset="0"/>
                </a:rPr>
                <a:t>no Antigo Testamento?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 coração duro;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 coração renovado;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 coração amoroso;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Senhor promete um “coração novo”;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Casamento: um símbolo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84482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“Assim também 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maridos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devem amar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sua mulher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ao próprio corpo.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Quem ama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esposa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mesmo se ama.”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Efésios 5:28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Separação + novo casamento = adultério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d.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quem repudiar sua mulher... e casar com 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outra comete adultério [e o que casar com a 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repudiada comete adultério]”.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19:9)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Única exceção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sendo por causa de relações sexuais ilícitas... “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19:9.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Única exceção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Separação em casos muito extremos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 -Pode ser um mal menor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 -Mas não autoriza um novo 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casamento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19:9; 1 Co 7:11)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Única exceção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Adultério: não exige separação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Conjuge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ofendido pode perdoar e continuar o casamento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Casamento é coisa séria, não é aventura!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8. Exige sacrifícios extremos!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Permanência em situações difíceis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f.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Nem todos são aptos para receber este conceito, mas apenas aqueles a quem é dado”.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19:11.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Permanência em situações difíceis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f.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63691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Somente por milagre de Deus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Pedido libera habilitação do alto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7:7-11)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Cristo também escolheu permanecer nas piores condições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Somos chamados a seguir-lhe o exemplo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Renúncia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 direitos para permanecer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g.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259632" y="234888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Impossível por esforço pessoal 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Para permanecer, é preciso um milagre, um novo coração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Envolve negação do “eu”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Pode exigir privação dos direitos sexuais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São “eunucos” por causa do Reino de Deus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19:12)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03648" y="227687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“Porque há eunucos de nascença; há outros a quem os homens fizeram tais; e há outros que a si mesmos se fizeram eunucos, por causa do reino dos céus. Quem é apto para o admitir, admita.”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115616" y="90872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Aptidão: recebida por pedido! (</a:t>
            </a:r>
            <a:r>
              <a:rPr lang="pt-B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7:7, 8)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“Pedi, e dar-se-vos-á; buscai e achareis; batei, e abrir-se-vos-á. Pois todo o que pede recebe; o que busca encontra; e, a quem bate, abrir-se-lhe-á.”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Renúncia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 direitos para permanecer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g.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619672" y="2204864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Olhos completamente postados em coisas celestiais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Mente em recompensas e prazeres muito superiores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8. Casamento: não pode ser a coisa mais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importante...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9. Preferem ser maltratados a desagradar a Deus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11:25)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Casamento: um símbolo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213808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“Porque ninguém jamais odiou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própria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carne;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antes,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alimenta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dela cuida,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também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Cristo o faz com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igreja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Efésios 5:29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03648" y="227687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“[Moisés] preferindo ser maltratado junto com o povo de Deus a usufruir prazeres transitórios do pecado.”</a:t>
            </a:r>
          </a:p>
          <a:p>
            <a:pPr lvl="0" algn="ctr"/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11:25</a:t>
            </a:r>
          </a:p>
          <a:p>
            <a:pPr lvl="0"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Renúncia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 direitos para permanecer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g.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619672" y="22048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10. Desprezo e vergonha podem ser a sorte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11:26)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19672" y="335699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“Porquanto [Moisés] considerou o opróbrio de Cristo por maiores riquezas do que os tesouros do Egito, porque contemplava o galardão.”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Renuncia de direitos para permanecer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g.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619672" y="22048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11. Não são tolos. Buscam algo superior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11:16)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19672" y="335699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Por isso, Deus não se envergonha deles, de ser chamado o seu Deus, porquanto lhes preparou uma cidade”.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06896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www.adventistas.org/familia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Casamento: um símbolo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79712" y="191683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este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mistério, mas eu me refiro a Cristo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à igreja.”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Efésios 5:32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Casamento: um símbolo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35896" y="2276872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“Alegremo-nos, exultemos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demos-lhe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glória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 porque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são chegadas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bodas do Cordeiro,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cuja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esposa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si mesma já se ataviou.”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Apocalipse 19:7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90872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Casamento: um símbolo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91880" y="2204864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Então, me falou o anjo:Escreve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 Bem-aventurados aqueles que são chamados à ceia das bodas do Cordeiro.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acrescentou: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ão estas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verdadeiras palavras de Deus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Apocalipse 19:9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55576" y="2348880"/>
            <a:ext cx="763284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I. Jesus (Marido): compromisso eterno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492896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porque são chegadas as bodas do Cordeiro, cuja esposa a si mesma já se ataviou...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Bem-aventurados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aqueles que são chamados à ceia das bodas do Cordeiro...”</a:t>
            </a: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Céu: ceia das bodas do Cordeiro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Ap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19:7, 9)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1286</Words>
  <Application>Microsoft Office PowerPoint</Application>
  <PresentationFormat>Apresentação na tela (4:3)</PresentationFormat>
  <Paragraphs>176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iaene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SM4541-SM4548</dc:title>
  <dc:subject>SM-FAMILIAS BLINDADAS</dc:subject>
  <dc:creator>Pr. MARCELO AUGUSTO DE CARVALHO</dc:creator>
  <cp:keywords>www.4tons.com</cp:keywords>
  <dc:description>COMERCIO PROIBIDO. USO PESSOAL</dc:description>
  <cp:lastModifiedBy>mariluz.bomfim</cp:lastModifiedBy>
  <cp:revision>43</cp:revision>
  <dcterms:created xsi:type="dcterms:W3CDTF">2013-04-08T11:41:06Z</dcterms:created>
  <dcterms:modified xsi:type="dcterms:W3CDTF">2013-04-23T15:13:52Z</dcterms:modified>
  <cp:category>SM-SEMANA DA FAMILIA 2013</cp:category>
</cp:coreProperties>
</file>