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440" r:id="rId5"/>
    <p:sldId id="441" r:id="rId6"/>
    <p:sldId id="356" r:id="rId7"/>
    <p:sldId id="343" r:id="rId8"/>
    <p:sldId id="369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378" r:id="rId18"/>
    <p:sldId id="379" r:id="rId19"/>
    <p:sldId id="398" r:id="rId20"/>
    <p:sldId id="399" r:id="rId21"/>
    <p:sldId id="401" r:id="rId22"/>
    <p:sldId id="423" r:id="rId23"/>
    <p:sldId id="424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286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14"/>
    <a:srgbClr val="E3B907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1772816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Pessoas comiam e bebiam (v. 38)</a:t>
            </a:r>
            <a:b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Há indícios da proximidade (v. 37)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780928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...Comer, beber... tornam-se o alvo da vida para o mundo. Tal estado de coisas existia antes do Dilúvio... É uma das marcantes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evidências da breve terminação da história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terrestre.”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Eventos Finais, pág. 21.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1772816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Pessoas comiam e bebiam (v. 38)</a:t>
            </a:r>
            <a:b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Há indícios da proximidade (v. 37)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043608" y="2564904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“...Satanás está constantemente alerta, para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submeter a raça humana inteiramente ao seu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controle. Seu mais forte poder sobre o homem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exerce-se através do apetite, e este procura ele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estimular de todos os modos possíveis.” 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Conselhos Sobre o Regime Alimentar, pág. 150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2492896"/>
            <a:ext cx="72008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Casavam e davam-se em casamento (v. 38)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Noé entrou na arca (v. 38)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Noé salvou sua família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11:7)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Há indícios da proximidade (v. 37)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7624" y="162880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perceberam (v. 38)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Há indícios da proximidade (v. 37)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619672" y="263691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Quando uma família procura adotar os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hábitos físicos parecidos com os do céu,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mente se volta para as coisas eternas!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75656" y="429309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Quando há reforma nos hábitos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físicos também há espiritualidade.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7624" y="2060848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Se reconhecêssemos que os hábitos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 formamos nesta vida afetarão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nossos interesses eternos, que nosso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destino eterno depende de hábitos estritamente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temperantes, esforçar-nos-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-íamos no sentido de praticar rigorosa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temperança no comer e beber”.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Conselhos Sobre o Regime Alimentar, pág.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118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Há indícios da proximidade (v. 37)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2492896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Destruídos pelo dilúvio (v. 39)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Estamos muito próximos da vinda de Jesus!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Há indícios da proximidade (v. 37)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2708920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“Portanto, vigiai, porque não sabeis em que dia vem o vosso Senhor”.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Devemos vigiar com a família (v. 42)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348880"/>
            <a:ext cx="8496944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II. Sinal importante: sérias perdas nos relacionamentos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1720" y="285293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Traição e ódio (v. 10)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Multiplicação da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iniquidade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x amor (v. 12)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Jesus descreve (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Mt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. 24:10, 12)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975013"/>
            <a:chOff x="467544" y="2276872"/>
            <a:chExt cx="8496944" cy="975013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Paulo também descreve problemas nos relacionamentos (2 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Tm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3:1-4)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276872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Características das pessoas desta época (v. 2-4);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Como é possível um relacionamento saudável?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Estamos convidados para a festa das bodas do Cordeiro!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2348880"/>
            <a:ext cx="8496944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III. Como será o clima da festa? (</a:t>
            </a:r>
            <a:r>
              <a:rPr lang="pt-BR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</a:t>
            </a:r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21:1-8, 27)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162880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Novo céu e nova terra (v. 1)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  <p:grpSp>
        <p:nvGrpSpPr>
          <p:cNvPr id="9" name="Grupo 8"/>
          <p:cNvGrpSpPr/>
          <p:nvPr/>
        </p:nvGrpSpPr>
        <p:grpSpPr>
          <a:xfrm>
            <a:off x="107504" y="2564904"/>
            <a:ext cx="8496944" cy="792088"/>
            <a:chOff x="467544" y="2276872"/>
            <a:chExt cx="8496944" cy="792088"/>
          </a:xfrm>
        </p:grpSpPr>
        <p:sp>
          <p:nvSpPr>
            <p:cNvPr id="11" name="Retângulo 10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Cidade Santa (v. 2)</a:t>
              </a:r>
            </a:p>
          </p:txBody>
        </p:sp>
        <p:grpSp>
          <p:nvGrpSpPr>
            <p:cNvPr id="12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107504" y="3501008"/>
            <a:ext cx="8496944" cy="792088"/>
            <a:chOff x="467544" y="2276872"/>
            <a:chExt cx="8496944" cy="792088"/>
          </a:xfrm>
        </p:grpSpPr>
        <p:sp>
          <p:nvSpPr>
            <p:cNvPr id="16" name="Retângulo 15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Sofrimento será erradicado (v. 4)</a:t>
              </a:r>
            </a:p>
          </p:txBody>
        </p:sp>
        <p:grpSp>
          <p:nvGrpSpPr>
            <p:cNvPr id="17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18" name="Elipse 17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Impuros e mentirosos estarão fora (v. 8)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d.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331640" y="2276872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mentira é destruidora dos relacionamentos.</a:t>
            </a:r>
          </a:p>
          <a:p>
            <a:pPr marL="457200" lvl="0" indent="-457200">
              <a:buFont typeface="+mj-lt"/>
              <a:buAutoNum type="arabicPeriod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impureza também destrói relacionamentos.</a:t>
            </a:r>
          </a:p>
          <a:p>
            <a:pPr marL="457200" indent="-457200">
              <a:buFont typeface="+mj-lt"/>
              <a:buAutoNum type="arabicPeriod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Mentirosos e impuros ficarão fora da Cidade Santa.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Somente os inscritos no Livro da Vida (v. 27)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e.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191683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Impureza, mentira ou abominação excluirão a alguém da Cidade Santa.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03648" y="306896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Somente inscritos no Livro da Vida poderão entrar nela.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Somente os inscritos no Livro da Vida (v. 27)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e.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220486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Livro da Vida</a:t>
            </a:r>
          </a:p>
          <a:p>
            <a:pPr marL="457200" lvl="0" indent="-457200">
              <a:buFont typeface="+mj-lt"/>
              <a:buAutoNum type="arabicPeriod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inscritos passarão pelo Juízo pré-advento (1Pe 4:17).</a:t>
            </a:r>
          </a:p>
          <a:p>
            <a:pPr marL="457200" lvl="0" indent="-457200">
              <a:buFont typeface="+mj-lt"/>
              <a:buAutoNum type="arabicPeriod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Alguns nomes serão apagados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Somente os inscritos no Livro da Vida (v. 27)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e.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256490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Aqueles que confessam seus pecados são perdoados e purificados (1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1:9).</a:t>
            </a:r>
          </a:p>
          <a:p>
            <a:pPr marL="457200" indent="-457200">
              <a:buFont typeface="+mj-lt"/>
              <a:buAutoNum type="arabicPeriod" startAt="4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 é uma blindagem que afetará não apenas o indivíduo e a família, mas também a vida eterna.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2348880"/>
            <a:ext cx="8496944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IV. O Convite (chamado) para a festa</a:t>
            </a:r>
          </a:p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pt-BR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</a:t>
            </a:r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21:12-17, 20).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Existe um prêmio... segundo as obras (v. 12)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187624" y="249289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“Eis que venho sem demora, e comigo está o  galardão que tenho para retribuir a cada um 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segundo as suas obras”.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Quem será premiado? (v. 14)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2051720" y="2492896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Bem-aventurados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aqueles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 lavam as suas vestiduras [no sangue do Cordeiro],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para que lhes assista o direito à arvore da vida, e entrem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 cidade pelas portas”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Quem fica de fora? (v. 15)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2051720" y="249289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“Fora ficam os cães, os feiticeiros,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impuros, os assassinos, os idólatras e todo aquele que ama e pratica a mentira”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213285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“Então,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ouvi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uma como voz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numerosa multidão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como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muitas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águas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fortes trovões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dizendo: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Aleluia!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Pois reina o Senhor, nosso Deus, o Todo-Poderoso.”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Apocalipse 19:6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7704" y="2420888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“O Espírito e a noiva dizem: Vem! Aquele que ouve, diga: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Vem! Aquele que tem sede venha, e quem quiser receba de graça a água da vida”.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908720"/>
            <a:ext cx="54726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Convite: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475656" y="436510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“Aquele que dá testemunho destas coisas diz: Certamente, venho sem demora. Amém! Vem, Senhor Jesus!” </a:t>
            </a:r>
          </a:p>
          <a:p>
            <a:pPr algn="ctr"/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Ap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22:20.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908720"/>
            <a:ext cx="54726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certeza: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06896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www.adventistas.org/familia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177281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“Alegremo-nos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exultemos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demos-lhe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glória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 porque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são chegadas 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bodas do Cordeiro,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cuja esposa a si mesma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já se ataviou, pois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lhe foi dado vestir-se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 linho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finíssimo, resplandecente e puro. Porque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linho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finíssimo são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atos de justiça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dos santos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Apocalipse 19:7-8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227687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“Então, me falou o anjo: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Escreve: Bem-aventurados aqueles que são chamados à ceia das bodas do Cordeiro.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acrescentou: São estas 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verdadeiras palavras de Deus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Apocalipse 19:9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55576" y="2132856"/>
            <a:ext cx="7632848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I. É possível saber a época aproximada (</a:t>
            </a:r>
            <a:r>
              <a:rPr lang="pt-BR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</a:t>
            </a:r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24:36-39, 42).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204864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“Mas a respeito daquele dia e hora ninguém sabe, nem os anjos dos céus,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nem o Filho, senão o Pai”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Apenas o Pai conhece o dia (v. 36)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492896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“Pois assim como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foi nos dias de Noé, também será a vinda do Filho do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Homem”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Há indícios da proximidade (v. 37)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1772816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Pessoas comiam e bebiam (v. 38)</a:t>
            </a:r>
            <a:b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Há indícios da proximidade (v. 37)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780928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 glutonaria e a intemperança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constituem o fundamento da grande depravação moral em nosso mundo. Satanás está consciente disso, e tenta constantemente a homens... Para que condescendam com a gula à custa da saúde e mesmo da própria vida...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1009</Words>
  <Application>Microsoft Office PowerPoint</Application>
  <PresentationFormat>Apresentação na tela (4:3)</PresentationFormat>
  <Paragraphs>135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iaene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SM4541-SM4548</dc:title>
  <dc:subject>SM-FAMILIAS BLINDADAS</dc:subject>
  <dc:creator>Pr. MARCELO AUGUSTO DE CARVALHO</dc:creator>
  <cp:keywords>www.4tons.com</cp:keywords>
  <dc:description>COMERCIO PROIBIDO. USO PESSOAL</dc:description>
  <cp:lastModifiedBy>mariluz.bomfim</cp:lastModifiedBy>
  <cp:revision>47</cp:revision>
  <dcterms:created xsi:type="dcterms:W3CDTF">2013-04-08T11:41:06Z</dcterms:created>
  <dcterms:modified xsi:type="dcterms:W3CDTF">2013-04-23T16:46:09Z</dcterms:modified>
  <cp:category>SM-SEMANA DA FAMILIA 2013</cp:category>
</cp:coreProperties>
</file>