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14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19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4408-316D-B14A-9B69-90C8AF3E523F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8347-09E2-7442-9253-99E3C4D484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625" y="1012379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pt-BR" sz="2400" b="1" dirty="0">
                <a:solidFill>
                  <a:srgbClr val="FFFFFF"/>
                </a:solidFill>
              </a:rPr>
              <a:t>Qual é o plano divino para quando chegarmos à vida adulta e madura? </a:t>
            </a:r>
            <a:endParaRPr lang="pt-BR" sz="2400" b="1" i="1" dirty="0">
              <a:solidFill>
                <a:srgbClr val="FFFFFF"/>
              </a:solidFill>
            </a:endParaRPr>
          </a:p>
          <a:p>
            <a:pPr algn="r"/>
            <a:r>
              <a:rPr lang="en-US" sz="1400" i="1" dirty="0" err="1">
                <a:solidFill>
                  <a:schemeClr val="bg1"/>
                </a:solidFill>
              </a:rPr>
              <a:t>Conduta</a:t>
            </a:r>
            <a:r>
              <a:rPr lang="en-US" sz="1400" i="1" dirty="0">
                <a:solidFill>
                  <a:schemeClr val="bg1"/>
                </a:solidFill>
              </a:rPr>
              <a:t> Sexual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23:3; 24:0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216578"/>
            <a:ext cx="7559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Desejamos agora que o que nos resta em anos de vida seja tão livre quanto possível de _____________________ e __________________... </a:t>
            </a:r>
            <a:endParaRPr lang="en-US" sz="2000" dirty="0"/>
          </a:p>
          <a:p>
            <a:r>
              <a:rPr lang="pt-BR" sz="2000" dirty="0"/>
              <a:t>... de tal forma que seus últimos dias sejam os ____________________, perfumados pela suave e contagiante influência de Seu amor...”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208128" y="2441498"/>
            <a:ext cx="1300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cuidados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642" y="2767581"/>
            <a:ext cx="1229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temores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2498" y="3381698"/>
            <a:ext cx="1359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melhores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511171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</a:t>
            </a:r>
          </a:p>
          <a:p>
            <a:r>
              <a:rPr lang="en-US" sz="1200" dirty="0">
                <a:solidFill>
                  <a:srgbClr val="FFFFFF"/>
                </a:solidFill>
              </a:rPr>
              <a:t>Novo </a:t>
            </a:r>
            <a:r>
              <a:rPr lang="en-US" sz="1200" dirty="0" err="1">
                <a:solidFill>
                  <a:srgbClr val="FFFFFF"/>
                </a:solidFill>
              </a:rPr>
              <a:t>Casamento</a:t>
            </a:r>
            <a:r>
              <a:rPr lang="en-US" sz="1200" dirty="0">
                <a:solidFill>
                  <a:srgbClr val="FFFFFF"/>
                </a:solidFill>
              </a:rPr>
              <a:t> de </a:t>
            </a:r>
            <a:r>
              <a:rPr lang="en-US" sz="1200" dirty="0" err="1">
                <a:solidFill>
                  <a:srgbClr val="FFFFFF"/>
                </a:solidFill>
              </a:rPr>
              <a:t>Pessoas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Viúvas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23-27.	INTRODUÇÃO: </a:t>
            </a:r>
            <a:r>
              <a:rPr lang="pt-BR" sz="1050" dirty="0">
                <a:solidFill>
                  <a:srgbClr val="FFFFFF"/>
                </a:solidFill>
              </a:rPr>
              <a:t>I Co. 7:39.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83481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625" y="1012379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pt-BR" sz="2400" b="1" dirty="0">
                <a:solidFill>
                  <a:srgbClr val="FFFFFF"/>
                </a:solidFill>
              </a:rPr>
              <a:t>Quais devem ser os objetivos daqueles que enviuvaram mas procuram um novo casamento? </a:t>
            </a:r>
          </a:p>
          <a:p>
            <a:pPr algn="r"/>
            <a:r>
              <a:rPr lang="en-US" sz="1400" i="1" dirty="0" err="1">
                <a:solidFill>
                  <a:schemeClr val="bg1"/>
                </a:solidFill>
              </a:rPr>
              <a:t>Conduta</a:t>
            </a:r>
            <a:r>
              <a:rPr lang="en-US" sz="1400" i="1" dirty="0">
                <a:solidFill>
                  <a:schemeClr val="bg1"/>
                </a:solidFill>
              </a:rPr>
              <a:t> Sexual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  <a:r>
              <a:rPr lang="pt-BR" sz="1400" dirty="0">
                <a:solidFill>
                  <a:srgbClr val="FFFFFF"/>
                </a:solidFill>
              </a:rPr>
              <a:t>; 24:2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80502" y="2330878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desfrutar de ____________________ em nossos novos relacionamentos, em ____________________ o evangelho aos que se encontram em trevas e erro. Podemos simpatizar e nos unir na grande obra... qual seja a __________________ do reino de Cristo e a celebração de Sua glória.”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074975" y="2257131"/>
            <a:ext cx="1397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felicidade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3201" y="2562063"/>
            <a:ext cx="131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ministrar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500" y="3185653"/>
            <a:ext cx="1468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ampliação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511171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</a:t>
            </a:r>
          </a:p>
          <a:p>
            <a:r>
              <a:rPr lang="en-US" sz="1200" dirty="0">
                <a:solidFill>
                  <a:srgbClr val="FFFFFF"/>
                </a:solidFill>
              </a:rPr>
              <a:t>Novo </a:t>
            </a:r>
            <a:r>
              <a:rPr lang="en-US" sz="1200" dirty="0" err="1">
                <a:solidFill>
                  <a:srgbClr val="FFFFFF"/>
                </a:solidFill>
              </a:rPr>
              <a:t>Casamento</a:t>
            </a:r>
            <a:r>
              <a:rPr lang="en-US" sz="1200" dirty="0">
                <a:solidFill>
                  <a:srgbClr val="FFFFFF"/>
                </a:solidFill>
              </a:rPr>
              <a:t> de </a:t>
            </a:r>
            <a:r>
              <a:rPr lang="en-US" sz="1200" dirty="0" err="1">
                <a:solidFill>
                  <a:srgbClr val="FFFFFF"/>
                </a:solidFill>
              </a:rPr>
              <a:t>Pessoas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Viúvas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23-27.	INTRODUÇÃO: </a:t>
            </a:r>
            <a:r>
              <a:rPr lang="pt-BR" sz="1050" dirty="0">
                <a:solidFill>
                  <a:srgbClr val="FFFFFF"/>
                </a:solidFill>
              </a:rPr>
              <a:t>I Co. 7:39.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5699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625" y="1012379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pt-BR" sz="2400" b="1" dirty="0">
                <a:solidFill>
                  <a:srgbClr val="FFFFFF"/>
                </a:solidFill>
              </a:rPr>
              <a:t>Qual seria um dos maiores benefícios do novo casamento do irmão </a:t>
            </a:r>
            <a:r>
              <a:rPr lang="pt-BR" sz="2400" b="1" dirty="0" err="1">
                <a:solidFill>
                  <a:srgbClr val="FFFFFF"/>
                </a:solidFill>
              </a:rPr>
              <a:t>Haskell</a:t>
            </a:r>
            <a:r>
              <a:rPr lang="pt-BR" sz="2400" b="1" dirty="0">
                <a:solidFill>
                  <a:srgbClr val="FFFFFF"/>
                </a:solidFill>
              </a:rPr>
              <a:t>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23:3; 24:3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312712"/>
            <a:ext cx="7583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através da união de vocês, como pessoas santificadas, a ______________ será refletida para a ___________________ de muitas pessoas que ainda se encontram em trevas e no erro....”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7344" y="2560374"/>
            <a:ext cx="592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luz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6366" y="2550849"/>
            <a:ext cx="1249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salvação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511171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</a:t>
            </a:r>
          </a:p>
          <a:p>
            <a:r>
              <a:rPr lang="en-US" sz="1200" dirty="0">
                <a:solidFill>
                  <a:srgbClr val="FFFFFF"/>
                </a:solidFill>
              </a:rPr>
              <a:t>Novo </a:t>
            </a:r>
            <a:r>
              <a:rPr lang="en-US" sz="1200" dirty="0" err="1">
                <a:solidFill>
                  <a:srgbClr val="FFFFFF"/>
                </a:solidFill>
              </a:rPr>
              <a:t>Casamento</a:t>
            </a:r>
            <a:r>
              <a:rPr lang="en-US" sz="1200" dirty="0">
                <a:solidFill>
                  <a:srgbClr val="FFFFFF"/>
                </a:solidFill>
              </a:rPr>
              <a:t> de </a:t>
            </a:r>
            <a:r>
              <a:rPr lang="en-US" sz="1200" dirty="0" err="1">
                <a:solidFill>
                  <a:srgbClr val="FFFFFF"/>
                </a:solidFill>
              </a:rPr>
              <a:t>Pessoas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Viúvas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23-27.	INTRODUÇÃO: </a:t>
            </a:r>
            <a:r>
              <a:rPr lang="pt-BR" sz="1050" dirty="0">
                <a:solidFill>
                  <a:srgbClr val="FFFFFF"/>
                </a:solidFill>
              </a:rPr>
              <a:t>I Co. 7:39.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16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625" y="799649"/>
            <a:ext cx="777391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pt-BR" sz="2400" b="1" dirty="0">
                <a:solidFill>
                  <a:srgbClr val="FFFFFF"/>
                </a:solidFill>
              </a:rPr>
              <a:t>Que características de Andrews, primeiro missionário adventista enviado à Europa, tornavam necessário um segundo casamento, após a morte da esposa? </a:t>
            </a:r>
            <a:endParaRPr lang="pt-BR" sz="2400" b="1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24:4; 25:1.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2659" y="2324300"/>
            <a:ext cx="75836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você necessita de uma esposa para _______________ de você.... uma boa companheira para ser a __________ de seus filhos... Sua mente não é _____________________ em todos os aspectos...</a:t>
            </a:r>
          </a:p>
          <a:p>
            <a:endParaRPr lang="pt-BR" sz="2000" dirty="0"/>
          </a:p>
          <a:p>
            <a:r>
              <a:rPr lang="pt-BR" sz="2000" dirty="0"/>
              <a:t>... Foi-me mostrado que você segue apenas as próprias ideias e julgamentos de forma extremamente persistente....”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201905" y="2245867"/>
            <a:ext cx="96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cuidar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5033" y="2560317"/>
            <a:ext cx="731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mãe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511171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</a:t>
            </a:r>
          </a:p>
          <a:p>
            <a:r>
              <a:rPr lang="en-US" sz="1200" dirty="0">
                <a:solidFill>
                  <a:srgbClr val="FFFFFF"/>
                </a:solidFill>
              </a:rPr>
              <a:t>Novo </a:t>
            </a:r>
            <a:r>
              <a:rPr lang="en-US" sz="1200" dirty="0" err="1">
                <a:solidFill>
                  <a:srgbClr val="FFFFFF"/>
                </a:solidFill>
              </a:rPr>
              <a:t>Casamento</a:t>
            </a:r>
            <a:r>
              <a:rPr lang="en-US" sz="1200" dirty="0">
                <a:solidFill>
                  <a:srgbClr val="FFFFFF"/>
                </a:solidFill>
              </a:rPr>
              <a:t> de </a:t>
            </a:r>
            <a:r>
              <a:rPr lang="en-US" sz="1200" dirty="0" err="1">
                <a:solidFill>
                  <a:srgbClr val="FFFFFF"/>
                </a:solidFill>
              </a:rPr>
              <a:t>Pessoas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Viúvas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23-27.	INTRODUÇÃO: </a:t>
            </a:r>
            <a:r>
              <a:rPr lang="pt-BR" sz="1050" dirty="0">
                <a:solidFill>
                  <a:srgbClr val="FFFFFF"/>
                </a:solidFill>
              </a:rPr>
              <a:t>I Co. 7:39.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3382" y="2863955"/>
            <a:ext cx="159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equilibrada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7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625" y="799649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pt-BR" sz="2400" b="1" dirty="0">
                <a:solidFill>
                  <a:srgbClr val="FFFFFF"/>
                </a:solidFill>
              </a:rPr>
              <a:t>Que influência positiva uma nobre mulher cristã teria sobre ele? </a:t>
            </a:r>
            <a:endParaRPr lang="pt-BR" sz="2400" b="1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25:0 e 2.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265087"/>
            <a:ext cx="75836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serviria para _____________________ as tendências de sua mente... capaz de fazer os seus ________________________ se afastarem de assuntos sombrios... uma influência _________________ sobre você, hoje você estaria desfrutando da força e capacidade física necessárias para ______________ à doença.</a:t>
            </a:r>
            <a:endParaRPr lang="en-US" sz="2000" dirty="0"/>
          </a:p>
          <a:p>
            <a:r>
              <a:rPr lang="pt-BR" sz="2000" dirty="0"/>
              <a:t>...sua capacidade seria  agora dez vezes mais ____________ do que tem sido.”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131084" y="2202707"/>
            <a:ext cx="1396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equilibrar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6605" y="2509740"/>
            <a:ext cx="1875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pensamentos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511171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</a:t>
            </a:r>
          </a:p>
          <a:p>
            <a:r>
              <a:rPr lang="en-US" sz="1200" dirty="0">
                <a:solidFill>
                  <a:srgbClr val="FFFFFF"/>
                </a:solidFill>
              </a:rPr>
              <a:t>Novo </a:t>
            </a:r>
            <a:r>
              <a:rPr lang="en-US" sz="1200" dirty="0" err="1">
                <a:solidFill>
                  <a:srgbClr val="FFFFFF"/>
                </a:solidFill>
              </a:rPr>
              <a:t>Casamento</a:t>
            </a:r>
            <a:r>
              <a:rPr lang="en-US" sz="1200" dirty="0">
                <a:solidFill>
                  <a:srgbClr val="FFFFFF"/>
                </a:solidFill>
              </a:rPr>
              <a:t> de </a:t>
            </a:r>
            <a:r>
              <a:rPr lang="en-US" sz="1200" dirty="0" err="1">
                <a:solidFill>
                  <a:srgbClr val="FFFFFF"/>
                </a:solidFill>
              </a:rPr>
              <a:t>Pessoas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Viúvas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23-27.	INTRODUÇÃO: </a:t>
            </a:r>
            <a:r>
              <a:rPr lang="pt-BR" sz="1050" dirty="0">
                <a:solidFill>
                  <a:srgbClr val="FFFFFF"/>
                </a:solidFill>
              </a:rPr>
              <a:t>I Co. 7:39.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9096" y="2797280"/>
            <a:ext cx="1704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modeladora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1428" y="3402451"/>
            <a:ext cx="1035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resistir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5416" y="3711936"/>
            <a:ext cx="957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ampla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1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625" y="799649"/>
            <a:ext cx="777391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pt-BR" sz="2400" b="1" dirty="0">
                <a:solidFill>
                  <a:srgbClr val="FFFFFF"/>
                </a:solidFill>
              </a:rPr>
              <a:t>Quais os prejuízos que podem muitas vezes  ser vistos nos filhos de casais com grande diferença de idade? </a:t>
            </a:r>
          </a:p>
          <a:p>
            <a:pPr marL="457200" lvl="0" indent="-457200">
              <a:buFont typeface="+mj-lt"/>
              <a:buAutoNum type="arabicPeriod" startAt="6"/>
            </a:pPr>
            <a:endParaRPr lang="pt-BR" sz="24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26:2.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378064"/>
            <a:ext cx="75836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Em muitos casos, os filhos... não possuem mente bem _____________________. Também são ______________________ na capacidade física... não é incomum que sejam _______________físicos e mentais e em ____________________ moral.”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365949" y="2609909"/>
            <a:ext cx="159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equilibrada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3575" y="2918876"/>
            <a:ext cx="1554632" cy="419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deficientes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511171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</a:t>
            </a:r>
          </a:p>
          <a:p>
            <a:r>
              <a:rPr lang="en-US" sz="1200" dirty="0">
                <a:solidFill>
                  <a:srgbClr val="FFFFFF"/>
                </a:solidFill>
              </a:rPr>
              <a:t>Novo </a:t>
            </a:r>
            <a:r>
              <a:rPr lang="en-US" sz="1200" dirty="0" err="1">
                <a:solidFill>
                  <a:srgbClr val="FFFFFF"/>
                </a:solidFill>
              </a:rPr>
              <a:t>Casamento</a:t>
            </a:r>
            <a:r>
              <a:rPr lang="en-US" sz="1200" dirty="0">
                <a:solidFill>
                  <a:srgbClr val="FFFFFF"/>
                </a:solidFill>
              </a:rPr>
              <a:t> de </a:t>
            </a:r>
            <a:r>
              <a:rPr lang="en-US" sz="1200" dirty="0" err="1">
                <a:solidFill>
                  <a:srgbClr val="FFFFFF"/>
                </a:solidFill>
              </a:rPr>
              <a:t>Pessoas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Viúvas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23-27.	INTRODUÇÃO: </a:t>
            </a:r>
            <a:r>
              <a:rPr lang="pt-BR" sz="1050" dirty="0">
                <a:solidFill>
                  <a:srgbClr val="FFFFFF"/>
                </a:solidFill>
              </a:rPr>
              <a:t>I Co. 7:39.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4432" y="3234239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dignidade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3843" y="2609909"/>
            <a:ext cx="1554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deficientes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8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625" y="799649"/>
            <a:ext cx="777391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7"/>
            </a:pPr>
            <a:r>
              <a:rPr lang="pt-BR" sz="2400" b="1" dirty="0">
                <a:solidFill>
                  <a:srgbClr val="FFFFFF"/>
                </a:solidFill>
              </a:rPr>
              <a:t>Como foi definido o caso de uma mãe de três filhos e com 46 anos planejando casar-se com um rapaz de 20?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  <a:p>
            <a:pPr marL="457200" lvl="0" indent="-457200">
              <a:buFont typeface="+mj-lt"/>
              <a:buAutoNum type="arabicPeriod" startAt="7"/>
            </a:pPr>
            <a:endParaRPr lang="pt-BR" sz="24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26:5; 27:1.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325043"/>
            <a:ext cx="7583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Esse é um caso estranho e revela ausência de _______________....”</a:t>
            </a:r>
            <a:endParaRPr lang="en-US" sz="2000" dirty="0"/>
          </a:p>
          <a:p>
            <a:r>
              <a:rPr lang="pt-BR" sz="2000" dirty="0"/>
              <a:t>“Minha irmã, o Senhor não está ________________ nesse assunto. Esse casamento traria... resultados que ________________________ a influência que uma mãe deveria sinceramente se esforçar em manter com seus filhos....”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243278" y="2253693"/>
            <a:ext cx="1265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sensatez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447" y="2568689"/>
            <a:ext cx="129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511171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</a:t>
            </a:r>
          </a:p>
          <a:p>
            <a:r>
              <a:rPr lang="en-US" sz="1200" dirty="0">
                <a:solidFill>
                  <a:srgbClr val="FFFFFF"/>
                </a:solidFill>
              </a:rPr>
              <a:t>Novo </a:t>
            </a:r>
            <a:r>
              <a:rPr lang="en-US" sz="1200" dirty="0" err="1">
                <a:solidFill>
                  <a:srgbClr val="FFFFFF"/>
                </a:solidFill>
              </a:rPr>
              <a:t>Casamento</a:t>
            </a:r>
            <a:r>
              <a:rPr lang="en-US" sz="1200" dirty="0">
                <a:solidFill>
                  <a:srgbClr val="FFFFFF"/>
                </a:solidFill>
              </a:rPr>
              <a:t> de </a:t>
            </a:r>
            <a:r>
              <a:rPr lang="en-US" sz="1200" dirty="0" err="1">
                <a:solidFill>
                  <a:srgbClr val="FFFFFF"/>
                </a:solidFill>
              </a:rPr>
              <a:t>Pessoas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Viúvas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23-27.	INTRODUÇÃO: </a:t>
            </a:r>
            <a:r>
              <a:rPr lang="pt-BR" sz="1050" dirty="0">
                <a:solidFill>
                  <a:srgbClr val="FFFFFF"/>
                </a:solidFill>
              </a:rPr>
              <a:t>I Co. 7:39.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6003" y="2880030"/>
            <a:ext cx="1633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destruiriam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4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3979" y="894959"/>
            <a:ext cx="783890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/>
              <a:t>Conclusão:</a:t>
            </a:r>
            <a:r>
              <a:rPr lang="pt-BR" sz="2300" dirty="0"/>
              <a:t> “Deixe esse caso com Aquele que jamais comete um erro. Agora o nosso tempo, tanto o meu quanto o seu, é curto e devemos amadurecer para a futura vida imortal... Vamos nos alegrar com isso, e tenhamos tão poucas preocupações quanto possível.” </a:t>
            </a:r>
            <a:r>
              <a:rPr lang="pt-BR" sz="2300" i="1" dirty="0"/>
              <a:t>Conduta Sexual</a:t>
            </a:r>
            <a:r>
              <a:rPr lang="pt-BR" sz="2300" dirty="0"/>
              <a:t>, pág. 23.</a:t>
            </a:r>
            <a:endParaRPr lang="en-US" sz="2300" dirty="0"/>
          </a:p>
          <a:p>
            <a:r>
              <a:rPr lang="pt-BR" dirty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7276" y="2975194"/>
            <a:ext cx="771047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Atividade do dia:</a:t>
            </a:r>
          </a:p>
          <a:p>
            <a:r>
              <a:rPr lang="pt-BR" sz="2300" dirty="0">
                <a:solidFill>
                  <a:srgbClr val="FFFFFF"/>
                </a:solidFill>
              </a:rPr>
              <a:t>Se você pudesse escolher apenas uma preocupação para colocar diante do Senhor, qual seria? Ainda hoje, procure um lugar secreto de oração para entregar esta necessidade ao Senhor.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endParaRPr lang="en-US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014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725</Words>
  <Application>Microsoft Office PowerPoint</Application>
  <PresentationFormat>Apresentação na tela (16:9)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Abadi MT Condensed Light</vt:lpstr>
      <vt:lpstr>Arial</vt:lpstr>
      <vt:lpstr>Calibri</vt:lpstr>
      <vt:lpstr>Office Theme</vt:lpstr>
      <vt:lpstr>Lição 4</vt:lpstr>
      <vt:lpstr>Lição 4</vt:lpstr>
      <vt:lpstr>Lição 4</vt:lpstr>
      <vt:lpstr>Lição 4</vt:lpstr>
      <vt:lpstr>Lição 4</vt:lpstr>
      <vt:lpstr>Lição 4</vt:lpstr>
      <vt:lpstr>Lição 4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Lição 1</dc:title>
  <dc:creator>HOME</dc:creator>
  <cp:lastModifiedBy>APV - Marcelo Augusto de Carvalho</cp:lastModifiedBy>
  <cp:revision>114</cp:revision>
  <dcterms:created xsi:type="dcterms:W3CDTF">2013-01-21T13:06:52Z</dcterms:created>
  <dcterms:modified xsi:type="dcterms:W3CDTF">2020-03-02T22:01:10Z</dcterms:modified>
</cp:coreProperties>
</file>