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734803"/>
            <a:ext cx="77739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Que conselho Deus deu para uma mulher seriamente abusada pelo marido, que havia decidido abandonar a casa para fazer trabalho missionário?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28:4.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602" y="2359453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Deus a chamou para negligenciar seu próprio lar? _________, de forma alguma... Seu esposo precisa de você; seus filhos precisam da mãe... O Espírito do Senhor ___________ lhe conferiu uma obra, nem a qualificou para uma _________________ que seja contrária à Sua Palavra...”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668626" y="2311828"/>
            <a:ext cx="65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1283" y="2918119"/>
            <a:ext cx="65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5907" y="3231764"/>
            <a:ext cx="1337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35398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Qual era a grande e sagrada obra que havia diante dela? </a:t>
            </a:r>
          </a:p>
          <a:p>
            <a:pPr marL="457200" lvl="0" indent="-457200">
              <a:buFont typeface="+mj-lt"/>
              <a:buAutoNum type="arabicPeriod" startAt="2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29:1.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21353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“Você tem... um chamado  sagrado e santo para __________________ as virtudes cristãs como fiel esposa e mãe...”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156331" y="2264203"/>
            <a:ext cx="1720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exemplificar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66625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Em que sentido esta mulher estava ofendendo a Deus? </a:t>
            </a:r>
          </a:p>
          <a:p>
            <a:pPr lvl="0"/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30:3.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24136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Você está ofendendo a Deus ao querer estar sendo guiada por Ele e ao mesmo tempo em que ________________________ os deveres para com seus filhos. 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292494" y="2445752"/>
            <a:ext cx="1591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negligencia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5" y="1185091"/>
            <a:ext cx="78280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A que tipo de pessoas Deus não confere a obra de salvar vidas?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30:5.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195561"/>
            <a:ext cx="75598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“... Mas àqueles que ____________________ seus lares, cônjuges e filhos, Deus não confiará a obra de salvar vidas, pois eles têm se mostrado infiéis a seus sagrados votos. ...”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411846" y="2136996"/>
            <a:ext cx="1936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abandonaram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776312"/>
            <a:ext cx="788741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Qual foi a resposta dada a outra mulher, casada com um descrente, cujos filhos eram ensinados pelo pai desrespeitá-la?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31:2.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52711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“Minha resposta é: _______ consigo ver de que forma o seu caminho seria aceitável diante do Senhor ao você _____________________ seu esposo e filhos. 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35977" y="2194146"/>
            <a:ext cx="65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838" y="2487853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abandonar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85091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b="1" dirty="0">
                <a:solidFill>
                  <a:srgbClr val="FFFFFF"/>
                </a:solidFill>
              </a:rPr>
              <a:t>Como esta mulher poderia ser uma missionária no lar? </a:t>
            </a:r>
            <a:endParaRPr lang="x-none" sz="2400" b="1" i="1" dirty="0">
              <a:solidFill>
                <a:srgbClr val="FFFFFF"/>
              </a:solidFill>
            </a:endParaRPr>
          </a:p>
          <a:p>
            <a:pPr algn="r"/>
            <a:endParaRPr lang="x-none" sz="2000" i="1" dirty="0">
              <a:solidFill>
                <a:srgbClr val="FFFFFF"/>
              </a:solidFill>
            </a:endParaRP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31:3,4.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195561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Não __________________ do conflito. ... Trate seu esposo com bondade e todos os momentos e em todas as ocasiões, e prenda os filhos ao seu coração com os laços do amor. Esse é o seu trabalho; 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20291" y="2136996"/>
            <a:ext cx="1061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desista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35433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Como alguém pode fazer a sua luz brilhar em casa quando o cônjuge é um problema?</a:t>
            </a:r>
            <a:endParaRPr lang="x-none" sz="2400" b="1" i="1" dirty="0">
              <a:solidFill>
                <a:srgbClr val="FFFFFF"/>
              </a:solidFill>
            </a:endParaRPr>
          </a:p>
          <a:p>
            <a:pPr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32:1.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82372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Satanás está operando para assumir o controle dos filhos. Vamos deixar que ele os tenha?... Não peça nem apele à compaixão de seu esposo e de seus filhos, porém, ______________ simplesmente a vida em Cristo. ... seja como uma placa indicadora da estrada, a apontar o caminho que conduz ao Céu.”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98782" y="2816890"/>
            <a:ext cx="6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3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85091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>
                <a:solidFill>
                  <a:srgbClr val="FFFFFF"/>
                </a:solidFill>
              </a:rPr>
              <a:t>Características dos “mártires vivos”. </a:t>
            </a:r>
          </a:p>
          <a:p>
            <a:pPr marL="457200" lvl="0" indent="-457200">
              <a:buFont typeface="+mj-lt"/>
              <a:buAutoNum type="arabicPeriod" startAt="8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33:2.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34747"/>
            <a:ext cx="7559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[1] sofrem em _________________, ... [2] _________________ em Deus quando são vitimados pelos abusos das más línguas e ...  [3] são atormentados e feridos pela áspera e feroz crítica e [4] cuja sorte parece ser a de viver e _______________, [5] recebendo conforto unicamente de __________________, que é a fonte de sua força. Essas pessoas são missionárias... e seus nomes se encontram escritos no Livro da Vida do Cordeiro.”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95625" y="2168072"/>
            <a:ext cx="1124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silêncio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031873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A </a:t>
            </a:r>
            <a:r>
              <a:rPr lang="en-US" sz="1200" dirty="0" err="1">
                <a:solidFill>
                  <a:srgbClr val="FFFFFF"/>
                </a:solidFill>
              </a:rPr>
              <a:t>Conduta</a:t>
            </a:r>
            <a:r>
              <a:rPr lang="en-US" sz="1200" dirty="0">
                <a:solidFill>
                  <a:srgbClr val="FFFFFF"/>
                </a:solidFill>
              </a:rPr>
              <a:t> do </a:t>
            </a:r>
            <a:r>
              <a:rPr lang="en-US" sz="1200" dirty="0" err="1">
                <a:solidFill>
                  <a:srgbClr val="FFFFFF"/>
                </a:solidFill>
              </a:rPr>
              <a:t>Cônjuge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Cristão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Tt</a:t>
            </a:r>
            <a:r>
              <a:rPr lang="pt-BR" sz="1050" dirty="0">
                <a:solidFill>
                  <a:srgbClr val="FFFFFF"/>
                </a:solidFill>
              </a:rPr>
              <a:t> 2:3-5; 1Tm 5:8; 3:4, 5.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7974" y="2171513"/>
            <a:ext cx="1195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confiam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9647" y="3080660"/>
            <a:ext cx="929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sofrer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2617" y="3392939"/>
            <a:ext cx="83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6459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399" y="831961"/>
            <a:ext cx="7720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/>
              <a:t>Conclusão:</a:t>
            </a:r>
            <a:r>
              <a:rPr lang="pt-BR" sz="2100" dirty="0"/>
              <a:t> “Tem você sentido que sua sorte é pesada, se queixando e lamentando? Ora, se você não conseguiu ajuda com essas atitudes, tente outra maneira. ... Quando tentada, quando humilhada, não revide com afrontas e aja com seus filhos se lembrando de que alguém não está em Cristo. ... Considere a si mesma como missionária...” </a:t>
            </a:r>
            <a:r>
              <a:rPr lang="pt-BR" sz="2100" i="1" dirty="0"/>
              <a:t>Conduta Sexual</a:t>
            </a:r>
            <a:r>
              <a:rPr lang="pt-BR" sz="2100" dirty="0"/>
              <a:t>, pág. 32.</a:t>
            </a:r>
            <a:r>
              <a:rPr lang="en-US" sz="2100" dirty="0"/>
              <a:t> </a:t>
            </a:r>
            <a:r>
              <a:rPr lang="pt-BR" sz="2100" dirty="0"/>
              <a:t> 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737276" y="3149852"/>
            <a:ext cx="77104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Faça alguma coisa especial por alguém que você acha que não tem tratado a você como merece.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37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775</Words>
  <Application>Microsoft Office PowerPoint</Application>
  <PresentationFormat>Apresentação na tela 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Abadi MT Condensed Light</vt:lpstr>
      <vt:lpstr>Arial</vt:lpstr>
      <vt:lpstr>Calibri</vt:lpstr>
      <vt:lpstr>Office Theme</vt:lpstr>
      <vt:lpstr>Lição 5</vt:lpstr>
      <vt:lpstr>Lição 5</vt:lpstr>
      <vt:lpstr>Lição 5</vt:lpstr>
      <vt:lpstr>Lição 5</vt:lpstr>
      <vt:lpstr>Lição 5</vt:lpstr>
      <vt:lpstr>Lição 5</vt:lpstr>
      <vt:lpstr>Lição 5</vt:lpstr>
      <vt:lpstr>Lição 5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2020-03-02T22:01:35Z</dcterms:modified>
</cp:coreProperties>
</file>