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16" r:id="rId2"/>
    <p:sldId id="317" r:id="rId3"/>
    <p:sldId id="318" r:id="rId4"/>
    <p:sldId id="319" r:id="rId5"/>
    <p:sldId id="321" r:id="rId6"/>
    <p:sldId id="322" r:id="rId7"/>
    <p:sldId id="323" r:id="rId8"/>
    <p:sldId id="324" r:id="rId9"/>
    <p:sldId id="32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8347-09E2-7442-9253-99E3C4D484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8347-09E2-7442-9253-99E3C4D484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8347-09E2-7442-9253-99E3C4D484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8347-09E2-7442-9253-99E3C4D484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895442"/>
            <a:ext cx="777391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FFFF"/>
                </a:solidFill>
              </a:rPr>
              <a:t>Mesmo diante da mutilação do marido, por que Laura não deveria separar-se? </a:t>
            </a:r>
          </a:p>
          <a:p>
            <a:pPr marL="457200" lvl="0" indent="-457200">
              <a:buFont typeface="+mj-lt"/>
              <a:buAutoNum type="arabicPeriod"/>
            </a:pPr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38:3.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83253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“...Vocês dois realizaram um _____________________, arquivado nos registros do Céu pelo anjo relator, de que ____________________ um ao outro até que a _______________ os separasse.... Um _____________________ não significa nada? Seus caprichos merecem total atenção?”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348312" y="2230609"/>
            <a:ext cx="1513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juramento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0951" y="2549399"/>
            <a:ext cx="1296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amariam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8440" y="3144558"/>
            <a:ext cx="1513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juramento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1645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Capítulo</a:t>
            </a:r>
            <a:r>
              <a:rPr lang="en-US" sz="1400" b="1" dirty="0">
                <a:solidFill>
                  <a:schemeClr val="bg1"/>
                </a:solidFill>
              </a:rPr>
              <a:t> 6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Conselhos a Walter e Laura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chemeClr val="bg1"/>
                </a:solidFill>
              </a:rPr>
              <a:t>38-47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 err="1">
                <a:solidFill>
                  <a:schemeClr val="bg1"/>
                </a:solidFill>
              </a:rPr>
              <a:t>Dt</a:t>
            </a:r>
            <a:r>
              <a:rPr lang="pt-BR" sz="1050" dirty="0">
                <a:solidFill>
                  <a:schemeClr val="bg1"/>
                </a:solidFill>
              </a:rPr>
              <a:t> 23:21-23; </a:t>
            </a:r>
            <a:r>
              <a:rPr lang="pt-BR" sz="1050" dirty="0" err="1">
                <a:solidFill>
                  <a:schemeClr val="bg1"/>
                </a:solidFill>
              </a:rPr>
              <a:t>Ec</a:t>
            </a:r>
            <a:r>
              <a:rPr lang="pt-BR" sz="1050" dirty="0">
                <a:solidFill>
                  <a:schemeClr val="bg1"/>
                </a:solidFill>
              </a:rPr>
              <a:t> 5:5.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8796" y="2837526"/>
            <a:ext cx="956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morte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9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854346"/>
            <a:ext cx="777391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pt-BR" sz="2400" b="1" dirty="0">
                <a:solidFill>
                  <a:srgbClr val="FFFFFF"/>
                </a:solidFill>
              </a:rPr>
              <a:t>Laura estaria livre para se separar se Walter a tivesse enganado sobre seu problema físico? </a:t>
            </a:r>
          </a:p>
          <a:p>
            <a:pPr lvl="0"/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38:4.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02303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“...Não vejo base para você pedir o ________________. Mesmo que o esposo tivesse lhe enganado, existiria um ______________________.”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933950" y="2236927"/>
            <a:ext cx="1188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divórcio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3919" y="2542577"/>
            <a:ext cx="1513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juramento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1645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Capítulo</a:t>
            </a:r>
            <a:r>
              <a:rPr lang="en-US" sz="1400" b="1" dirty="0">
                <a:solidFill>
                  <a:schemeClr val="bg1"/>
                </a:solidFill>
              </a:rPr>
              <a:t> 6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Conselhos a Walter e Laura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chemeClr val="bg1"/>
                </a:solidFill>
              </a:rPr>
              <a:t>38-47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 err="1">
                <a:solidFill>
                  <a:schemeClr val="bg1"/>
                </a:solidFill>
              </a:rPr>
              <a:t>Dt</a:t>
            </a:r>
            <a:r>
              <a:rPr lang="pt-BR" sz="1050" dirty="0">
                <a:solidFill>
                  <a:schemeClr val="bg1"/>
                </a:solidFill>
              </a:rPr>
              <a:t> 23:21-23; </a:t>
            </a:r>
            <a:r>
              <a:rPr lang="pt-BR" sz="1050" dirty="0" err="1">
                <a:solidFill>
                  <a:schemeClr val="bg1"/>
                </a:solidFill>
              </a:rPr>
              <a:t>Ec</a:t>
            </a:r>
            <a:r>
              <a:rPr lang="pt-BR" sz="1050" dirty="0">
                <a:solidFill>
                  <a:schemeClr val="bg1"/>
                </a:solidFill>
              </a:rPr>
              <a:t> 5:5.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36161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t-BR" sz="2400" b="1" dirty="0">
                <a:solidFill>
                  <a:srgbClr val="FFFFFF"/>
                </a:solidFill>
              </a:rPr>
              <a:t>Como recuperar o amor perdido? </a:t>
            </a:r>
          </a:p>
          <a:p>
            <a:pPr lvl="0"/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39:2.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184062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Quando você direcionar sua __________________ no sentido de ajudá-la, ___________________ conscientemente no temor de Deus, o amor que você agora supõe estar morto, irá ressuscitar...”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808799" y="2121046"/>
            <a:ext cx="1001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5570" y="2434059"/>
            <a:ext cx="141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decidindo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1645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Capítulo</a:t>
            </a:r>
            <a:r>
              <a:rPr lang="en-US" sz="1400" b="1" dirty="0">
                <a:solidFill>
                  <a:schemeClr val="bg1"/>
                </a:solidFill>
              </a:rPr>
              <a:t> 6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Conselhos a Walter e Laura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chemeClr val="bg1"/>
                </a:solidFill>
              </a:rPr>
              <a:t>38-47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 err="1">
                <a:solidFill>
                  <a:schemeClr val="bg1"/>
                </a:solidFill>
              </a:rPr>
              <a:t>Dt</a:t>
            </a:r>
            <a:r>
              <a:rPr lang="pt-BR" sz="1050" dirty="0">
                <a:solidFill>
                  <a:schemeClr val="bg1"/>
                </a:solidFill>
              </a:rPr>
              <a:t> 23:21-23; </a:t>
            </a:r>
            <a:r>
              <a:rPr lang="pt-BR" sz="1050" dirty="0" err="1">
                <a:solidFill>
                  <a:schemeClr val="bg1"/>
                </a:solidFill>
              </a:rPr>
              <a:t>Ec</a:t>
            </a:r>
            <a:r>
              <a:rPr lang="pt-BR" sz="1050" dirty="0">
                <a:solidFill>
                  <a:schemeClr val="bg1"/>
                </a:solidFill>
              </a:rPr>
              <a:t> 5:5.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43854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rgbClr val="FFFFFF"/>
                </a:solidFill>
              </a:rPr>
              <a:t>Que razão estava levando Laura à infidelidade?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lvl="0"/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39:4.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203112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“...O caso é entre você, seu marido e Deus. É o __________________ do coração que cega os seus olhos a ponto de não perceber a necessidade de fidelidade a seu esposo.”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115050" y="2147789"/>
            <a:ext cx="115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orgulho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1645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Capítulo</a:t>
            </a:r>
            <a:r>
              <a:rPr lang="en-US" sz="1400" b="1" dirty="0">
                <a:solidFill>
                  <a:schemeClr val="bg1"/>
                </a:solidFill>
              </a:rPr>
              <a:t> 6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Conselhos a Walter e Laura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chemeClr val="bg1"/>
                </a:solidFill>
              </a:rPr>
              <a:t>38-47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 err="1">
                <a:solidFill>
                  <a:schemeClr val="bg1"/>
                </a:solidFill>
              </a:rPr>
              <a:t>Dt</a:t>
            </a:r>
            <a:r>
              <a:rPr lang="pt-BR" sz="1050" dirty="0">
                <a:solidFill>
                  <a:schemeClr val="bg1"/>
                </a:solidFill>
              </a:rPr>
              <a:t> 23:21-23; </a:t>
            </a:r>
            <a:r>
              <a:rPr lang="pt-BR" sz="1050" dirty="0" err="1">
                <a:solidFill>
                  <a:schemeClr val="bg1"/>
                </a:solidFill>
              </a:rPr>
              <a:t>Ec</a:t>
            </a:r>
            <a:r>
              <a:rPr lang="pt-BR" sz="1050" dirty="0">
                <a:solidFill>
                  <a:schemeClr val="bg1"/>
                </a:solidFill>
              </a:rPr>
              <a:t> 5:5.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5559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t-BR" sz="2400" b="1" dirty="0">
                <a:solidFill>
                  <a:srgbClr val="FFFFFF"/>
                </a:solidFill>
              </a:rPr>
              <a:t>Procure por alguns dos conselhos que Walter recebeu diante da decisão de Laura.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40:5.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42768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Desista de Laura.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Firme suas emoções em _____________.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Não deve cultivar ____________ de si mesmo.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Vá ____________________ para o Mestre.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pt-BR" sz="2000" dirty="0"/>
              <a:t>Viva para _____________.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117453" y="2582507"/>
            <a:ext cx="809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1645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Capítulo</a:t>
            </a:r>
            <a:r>
              <a:rPr lang="en-US" sz="1400" b="1" dirty="0">
                <a:solidFill>
                  <a:schemeClr val="bg1"/>
                </a:solidFill>
              </a:rPr>
              <a:t> 6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Conselhos a Walter e Laura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chemeClr val="bg1"/>
                </a:solidFill>
              </a:rPr>
              <a:t>38-47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 err="1">
                <a:solidFill>
                  <a:schemeClr val="bg1"/>
                </a:solidFill>
              </a:rPr>
              <a:t>Dt</a:t>
            </a:r>
            <a:r>
              <a:rPr lang="pt-BR" sz="1050" dirty="0">
                <a:solidFill>
                  <a:schemeClr val="bg1"/>
                </a:solidFill>
              </a:rPr>
              <a:t> 23:21-23; </a:t>
            </a:r>
            <a:r>
              <a:rPr lang="pt-BR" sz="1050" dirty="0" err="1">
                <a:solidFill>
                  <a:schemeClr val="bg1"/>
                </a:solidFill>
              </a:rPr>
              <a:t>Ec</a:t>
            </a:r>
            <a:r>
              <a:rPr lang="pt-BR" sz="1050" dirty="0">
                <a:solidFill>
                  <a:schemeClr val="bg1"/>
                </a:solidFill>
              </a:rPr>
              <a:t> 5:5.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5442" y="2894907"/>
            <a:ext cx="808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0852" y="3206005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trabalhar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2481" y="3531369"/>
            <a:ext cx="809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Deus</a:t>
            </a:r>
          </a:p>
        </p:txBody>
      </p:sp>
    </p:spTree>
    <p:extLst>
      <p:ext uri="{BB962C8B-B14F-4D97-AF65-F5344CB8AC3E}">
        <p14:creationId xmlns:p14="http://schemas.microsoft.com/office/powerpoint/2010/main" val="7069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73598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pt-BR" sz="2400" b="1" dirty="0">
                <a:solidFill>
                  <a:srgbClr val="FFFFFF"/>
                </a:solidFill>
              </a:rPr>
              <a:t>Conselhos que Laura recebeu após a separação: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 startAt="6"/>
            </a:pPr>
            <a:endParaRPr lang="en-US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42:2.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52" y="2342768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“...Mantenha-se ___________________ das coisas do mundo. Que nenhuma _______________________ com jovens do sexo masculino _________________ a sua vida. Você está em perigo de ___________________ Cristo, de se tornar negligente e rebelde para escutar bons conselhos...”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119749" y="2278922"/>
            <a:ext cx="1253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afastada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1645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Capítulo</a:t>
            </a:r>
            <a:r>
              <a:rPr lang="en-US" sz="1400" b="1" dirty="0">
                <a:solidFill>
                  <a:schemeClr val="bg1"/>
                </a:solidFill>
              </a:rPr>
              <a:t> 6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Conselhos a Walter e Laura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chemeClr val="bg1"/>
                </a:solidFill>
              </a:rPr>
              <a:t>38-47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 err="1">
                <a:solidFill>
                  <a:schemeClr val="bg1"/>
                </a:solidFill>
              </a:rPr>
              <a:t>Dt</a:t>
            </a:r>
            <a:r>
              <a:rPr lang="pt-BR" sz="1050" dirty="0">
                <a:solidFill>
                  <a:schemeClr val="bg1"/>
                </a:solidFill>
              </a:rPr>
              <a:t> 23:21-23; </a:t>
            </a:r>
            <a:r>
              <a:rPr lang="pt-BR" sz="1050" dirty="0" err="1">
                <a:solidFill>
                  <a:schemeClr val="bg1"/>
                </a:solidFill>
              </a:rPr>
              <a:t>Ec</a:t>
            </a:r>
            <a:r>
              <a:rPr lang="pt-BR" sz="1050" dirty="0">
                <a:solidFill>
                  <a:schemeClr val="bg1"/>
                </a:solidFill>
              </a:rPr>
              <a:t> 5:5.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246" y="2586816"/>
            <a:ext cx="1833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familiaridade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8182" y="2874799"/>
            <a:ext cx="118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manche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459" y="319135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abandonar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3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109748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pt-BR" sz="2400" b="1" dirty="0">
                <a:solidFill>
                  <a:srgbClr val="FFFFFF"/>
                </a:solidFill>
              </a:rPr>
              <a:t>Que apelo recebeu Laura depois de cometer vários erros?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43:5.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371343"/>
            <a:ext cx="7559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“Laura, ainda não é __________ demais para acertar o que está errado...”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156004" y="2283784"/>
            <a:ext cx="857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tarde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1645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Capítulo</a:t>
            </a:r>
            <a:r>
              <a:rPr lang="en-US" sz="1400" b="1" dirty="0">
                <a:solidFill>
                  <a:schemeClr val="bg1"/>
                </a:solidFill>
              </a:rPr>
              <a:t> 6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Conselhos a Walter e Laura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chemeClr val="bg1"/>
                </a:solidFill>
              </a:rPr>
              <a:t>38-47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 err="1">
                <a:solidFill>
                  <a:schemeClr val="bg1"/>
                </a:solidFill>
              </a:rPr>
              <a:t>Dt</a:t>
            </a:r>
            <a:r>
              <a:rPr lang="pt-BR" sz="1050" dirty="0">
                <a:solidFill>
                  <a:schemeClr val="bg1"/>
                </a:solidFill>
              </a:rPr>
              <a:t> 23:21-23; </a:t>
            </a:r>
            <a:r>
              <a:rPr lang="pt-BR" sz="1050" dirty="0" err="1">
                <a:solidFill>
                  <a:schemeClr val="bg1"/>
                </a:solidFill>
              </a:rPr>
              <a:t>Ec</a:t>
            </a:r>
            <a:r>
              <a:rPr lang="pt-BR" sz="1050" dirty="0">
                <a:solidFill>
                  <a:schemeClr val="bg1"/>
                </a:solidFill>
              </a:rPr>
              <a:t> 5:5.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</a:t>
            </a:r>
          </a:p>
        </p:txBody>
      </p:sp>
      <p:sp>
        <p:nvSpPr>
          <p:cNvPr id="4" name="Rectangle 3"/>
          <p:cNvSpPr/>
          <p:nvPr/>
        </p:nvSpPr>
        <p:spPr>
          <a:xfrm>
            <a:off x="744905" y="1095833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8"/>
            </a:pPr>
            <a:r>
              <a:rPr lang="pt-BR" sz="2400" b="1" dirty="0">
                <a:solidFill>
                  <a:srgbClr val="FFFFFF"/>
                </a:solidFill>
              </a:rPr>
              <a:t>Como uma pessoa pode alcançar os mais altos padrões de pureza e elevação do caráter? </a:t>
            </a:r>
            <a:endParaRPr lang="en-US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47:0.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927" y="2093682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/>
              <a:t>“______________________________ somos transformados à Sua imagem. _______________________ e  sentimentos carnais não mais serão cultivados... [e] você alcançará os mais altos padrões de pureza e de elevação do caráter.”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020664" y="2041781"/>
            <a:ext cx="2296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Contemplando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3916457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</a:rPr>
              <a:t>Capítulo</a:t>
            </a:r>
            <a:r>
              <a:rPr lang="en-US" sz="1400" b="1" dirty="0">
                <a:solidFill>
                  <a:schemeClr val="bg1"/>
                </a:solidFill>
              </a:rPr>
              <a:t> 6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Conselhos a Walter e Laura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chemeClr val="bg1"/>
                </a:solidFill>
              </a:rPr>
              <a:t>38-47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  <a:latin typeface="Abadi MT Condensed Light"/>
                <a:cs typeface="Abadi MT Condensed Light"/>
              </a:rPr>
              <a:t>.  INTRODUÇÃO: </a:t>
            </a:r>
            <a:r>
              <a:rPr lang="pt-BR" sz="1050" dirty="0" err="1">
                <a:solidFill>
                  <a:schemeClr val="bg1"/>
                </a:solidFill>
              </a:rPr>
              <a:t>Dt</a:t>
            </a:r>
            <a:r>
              <a:rPr lang="pt-BR" sz="1050" dirty="0">
                <a:solidFill>
                  <a:schemeClr val="bg1"/>
                </a:solidFill>
              </a:rPr>
              <a:t> 23:21-23; </a:t>
            </a:r>
            <a:r>
              <a:rPr lang="pt-BR" sz="1050" dirty="0" err="1">
                <a:solidFill>
                  <a:schemeClr val="bg1"/>
                </a:solidFill>
              </a:rPr>
              <a:t>Ec</a:t>
            </a:r>
            <a:r>
              <a:rPr lang="pt-BR" sz="1050" dirty="0">
                <a:solidFill>
                  <a:schemeClr val="bg1"/>
                </a:solidFill>
              </a:rPr>
              <a:t> 5:5.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1839" y="2341155"/>
            <a:ext cx="1872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Pensamentos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2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979" y="857396"/>
            <a:ext cx="7838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Conclusão:</a:t>
            </a:r>
            <a:r>
              <a:rPr lang="pt-BR" sz="2000" dirty="0"/>
              <a:t> “Meu coração adoece ao ver a maneira superficial como são considerados os votos matrimoniais. Estamos nos aproximando do juízo.... Talvez... você desaprove a maneira de agir de seu esposo.... Isso não é desculpa para quebrar os votos matrimoniais. Existe a necessidade de disciplinar a mente e o coração, para que um suporte o outro...” </a:t>
            </a:r>
            <a:r>
              <a:rPr lang="pt-BR" sz="2000" i="1" dirty="0"/>
              <a:t>Conduta Sexual</a:t>
            </a:r>
            <a:r>
              <a:rPr lang="pt-BR" sz="2000" dirty="0"/>
              <a:t>, pág. 39.</a:t>
            </a:r>
            <a:r>
              <a:rPr lang="en-US" sz="2000" dirty="0"/>
              <a:t> </a:t>
            </a:r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3190948"/>
            <a:ext cx="771047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300" dirty="0">
                <a:solidFill>
                  <a:srgbClr val="FFFFFF"/>
                </a:solidFill>
              </a:rPr>
              <a:t>Se você é casado(a), procure seu cônjuge e reafirme seu propósito de cumprir o voto feito diante de Deus.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42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725</Words>
  <Application>Microsoft Office PowerPoint</Application>
  <PresentationFormat>Apresentação na tela (16:9)</PresentationFormat>
  <Paragraphs>92</Paragraphs>
  <Slides>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Abadi MT Condensed Light</vt:lpstr>
      <vt:lpstr>Arial</vt:lpstr>
      <vt:lpstr>Calibri</vt:lpstr>
      <vt:lpstr>Office Theme</vt:lpstr>
      <vt:lpstr>Lição 6</vt:lpstr>
      <vt:lpstr>Lição 6</vt:lpstr>
      <vt:lpstr>Lição 6</vt:lpstr>
      <vt:lpstr>Lição 6</vt:lpstr>
      <vt:lpstr>Lição 6</vt:lpstr>
      <vt:lpstr>Lição 6</vt:lpstr>
      <vt:lpstr>Lição 6</vt:lpstr>
      <vt:lpstr>Lição 6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2020-03-02T22:02:10Z</dcterms:modified>
</cp:coreProperties>
</file>