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34" r:id="rId2"/>
    <p:sldId id="341" r:id="rId3"/>
    <p:sldId id="335" r:id="rId4"/>
    <p:sldId id="336" r:id="rId5"/>
    <p:sldId id="337" r:id="rId6"/>
    <p:sldId id="338" r:id="rId7"/>
    <p:sldId id="339" r:id="rId8"/>
    <p:sldId id="340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34192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De acordo com o exemplo de Israel, qual será o resultado certo da libertinagem sexual?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61:2.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35279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Idolatria e imoralidade andam lado a lado. Primeiro contaminaram a consciência com a libertinagem, e então se _____________________ de Deus ainda mais...”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3083" y="2482642"/>
            <a:ext cx="144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afastaram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867038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11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 </a:t>
            </a:r>
            <a:r>
              <a:rPr lang="en-US" sz="1200" dirty="0" err="1">
                <a:solidFill>
                  <a:srgbClr val="FFFFFF"/>
                </a:solidFill>
              </a:rPr>
              <a:t>Pecado</a:t>
            </a:r>
            <a:r>
              <a:rPr lang="en-US" sz="1200" dirty="0">
                <a:solidFill>
                  <a:srgbClr val="FFFFFF"/>
                </a:solidFill>
              </a:rPr>
              <a:t> da </a:t>
            </a:r>
            <a:r>
              <a:rPr lang="en-US" sz="1200" dirty="0" err="1">
                <a:solidFill>
                  <a:srgbClr val="FFFFFF"/>
                </a:solidFill>
              </a:rPr>
              <a:t>Imoralidade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Pv</a:t>
            </a:r>
            <a:r>
              <a:rPr lang="pt-BR" sz="1050" dirty="0">
                <a:solidFill>
                  <a:srgbClr val="FFFFFF"/>
                </a:solidFill>
              </a:rPr>
              <a:t>. 4:23;  </a:t>
            </a:r>
            <a:r>
              <a:rPr lang="pt-BR" sz="1050" dirty="0" err="1">
                <a:solidFill>
                  <a:srgbClr val="FFFFFF"/>
                </a:solidFill>
              </a:rPr>
              <a:t>Fp</a:t>
            </a:r>
            <a:r>
              <a:rPr lang="pt-BR" sz="1050" dirty="0">
                <a:solidFill>
                  <a:srgbClr val="FFFFFF"/>
                </a:solidFill>
              </a:rPr>
              <a:t>. 4:8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8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2558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O que é necessário fazer para não ser surpreendido pelo pecado?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62:4.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188998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“É necessário [1] guardar os _________________________, [2] colocar um muro em volta do coração com as normas da Palavra de Deus e [3] ser muito cauteloso com cada _______________________, palavra e _____________...”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363325" y="2118892"/>
            <a:ext cx="1875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pensamentos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867038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11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 </a:t>
            </a:r>
            <a:r>
              <a:rPr lang="en-US" sz="1200" dirty="0" err="1">
                <a:solidFill>
                  <a:srgbClr val="FFFFFF"/>
                </a:solidFill>
              </a:rPr>
              <a:t>Pecado</a:t>
            </a:r>
            <a:r>
              <a:rPr lang="en-US" sz="1200" dirty="0">
                <a:solidFill>
                  <a:srgbClr val="FFFFFF"/>
                </a:solidFill>
              </a:rPr>
              <a:t> da </a:t>
            </a:r>
            <a:r>
              <a:rPr lang="en-US" sz="1200" dirty="0" err="1">
                <a:solidFill>
                  <a:srgbClr val="FFFFFF"/>
                </a:solidFill>
              </a:rPr>
              <a:t>Imoralidade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Pv</a:t>
            </a:r>
            <a:r>
              <a:rPr lang="pt-BR" sz="1050" dirty="0">
                <a:solidFill>
                  <a:srgbClr val="FFFFFF"/>
                </a:solidFill>
              </a:rPr>
              <a:t>. 4:23;  </a:t>
            </a:r>
            <a:r>
              <a:rPr lang="pt-BR" sz="1050" dirty="0" err="1">
                <a:solidFill>
                  <a:srgbClr val="FFFFFF"/>
                </a:solidFill>
              </a:rPr>
              <a:t>Fp</a:t>
            </a:r>
            <a:r>
              <a:rPr lang="pt-BR" sz="1050" dirty="0">
                <a:solidFill>
                  <a:srgbClr val="FFFFFF"/>
                </a:solidFill>
              </a:rPr>
              <a:t>. 4:8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1850" y="2755163"/>
            <a:ext cx="1755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pensamento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2075" y="3052670"/>
            <a:ext cx="77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80693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Quais são alguns dos resultados de uma sexualidade sem limites dentro do casamento?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63:2; 65:5; 66:0.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64210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Sensualidade e práticas vulgares no relacionamento matrimonial estão educando a mente e o gosto moral para as __________________ imorais ___________ da relação conjugal.”</a:t>
            </a:r>
            <a:endParaRPr lang="en-US" sz="2000" dirty="0"/>
          </a:p>
          <a:p>
            <a:r>
              <a:rPr lang="pt-BR" sz="2000" dirty="0"/>
              <a:t>“...irá conduzir a outros _____________________ e à transgressão de todos os _________________________ de Deus.”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306961" y="2504455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práticas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867038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11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 </a:t>
            </a:r>
            <a:r>
              <a:rPr lang="en-US" sz="1200" dirty="0" err="1">
                <a:solidFill>
                  <a:srgbClr val="FFFFFF"/>
                </a:solidFill>
              </a:rPr>
              <a:t>Pecado</a:t>
            </a:r>
            <a:r>
              <a:rPr lang="en-US" sz="1200" dirty="0">
                <a:solidFill>
                  <a:srgbClr val="FFFFFF"/>
                </a:solidFill>
              </a:rPr>
              <a:t> da </a:t>
            </a:r>
            <a:r>
              <a:rPr lang="en-US" sz="1200" dirty="0" err="1">
                <a:solidFill>
                  <a:srgbClr val="FFFFFF"/>
                </a:solidFill>
              </a:rPr>
              <a:t>Imoralidade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Pv</a:t>
            </a:r>
            <a:r>
              <a:rPr lang="pt-BR" sz="1050" dirty="0">
                <a:solidFill>
                  <a:srgbClr val="FFFFFF"/>
                </a:solidFill>
              </a:rPr>
              <a:t>. 4:23;  </a:t>
            </a:r>
            <a:r>
              <a:rPr lang="pt-BR" sz="1050" dirty="0" err="1">
                <a:solidFill>
                  <a:srgbClr val="FFFFFF"/>
                </a:solidFill>
              </a:rPr>
              <a:t>Fp</a:t>
            </a:r>
            <a:r>
              <a:rPr lang="pt-BR" sz="1050" dirty="0">
                <a:solidFill>
                  <a:srgbClr val="FFFFFF"/>
                </a:solidFill>
              </a:rPr>
              <a:t>. 4:8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5809" y="3427577"/>
            <a:ext cx="199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mandamentos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314" y="2817127"/>
            <a:ext cx="695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7455" y="3103891"/>
            <a:ext cx="1221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pecados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1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80693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rgbClr val="FFFFFF"/>
                </a:solidFill>
              </a:rPr>
              <a:t>Que coisas nos fazem resistir à tentação? </a:t>
            </a:r>
          </a:p>
          <a:p>
            <a:pPr marL="457200" lvl="0" indent="-457200">
              <a:buFont typeface="+mj-lt"/>
              <a:buAutoNum type="arabicPeriod" startAt="4"/>
            </a:pPr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63:4.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321360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“Cristo, Sua pureza e encantos imaculados, devem ser motivo de _____________________. ... Os que sentem sua necessidade de fortalecimento pelo poder do Espírito de Deus no homem interior não perderão a integridade. Sincera ________________ e ______________ nos fará resistir à tentação...”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26185" y="2545285"/>
            <a:ext cx="1960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contemplação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867038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11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 </a:t>
            </a:r>
            <a:r>
              <a:rPr lang="en-US" sz="1200" dirty="0" err="1">
                <a:solidFill>
                  <a:srgbClr val="FFFFFF"/>
                </a:solidFill>
              </a:rPr>
              <a:t>Pecado</a:t>
            </a:r>
            <a:r>
              <a:rPr lang="en-US" sz="1200" dirty="0">
                <a:solidFill>
                  <a:srgbClr val="FFFFFF"/>
                </a:solidFill>
              </a:rPr>
              <a:t> da </a:t>
            </a:r>
            <a:r>
              <a:rPr lang="en-US" sz="1200" dirty="0" err="1">
                <a:solidFill>
                  <a:srgbClr val="FFFFFF"/>
                </a:solidFill>
              </a:rPr>
              <a:t>Imoralidade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Pv</a:t>
            </a:r>
            <a:r>
              <a:rPr lang="pt-BR" sz="1050" dirty="0">
                <a:solidFill>
                  <a:srgbClr val="FFFFFF"/>
                </a:solidFill>
              </a:rPr>
              <a:t>. 4:23;  </a:t>
            </a:r>
            <a:r>
              <a:rPr lang="pt-BR" sz="1050" dirty="0" err="1">
                <a:solidFill>
                  <a:srgbClr val="FFFFFF"/>
                </a:solidFill>
              </a:rPr>
              <a:t>Fp</a:t>
            </a:r>
            <a:r>
              <a:rPr lang="pt-BR" sz="1050" dirty="0">
                <a:solidFill>
                  <a:srgbClr val="FFFFFF"/>
                </a:solidFill>
              </a:rPr>
              <a:t>. 4:8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9844" y="3157859"/>
            <a:ext cx="104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8616" y="3167384"/>
            <a:ext cx="133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vigilância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0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47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36857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Qual importante princípio de funcionamento da mente pode ser utilizado tanto por Deus quanto por Satanás?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64:0 e 1.</a:t>
            </a:r>
            <a:r>
              <a:rPr lang="en-US" sz="1400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35635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“Aquilo com que entram em ___________________ exerce uma influência modeladora sobre a vida e o caráter.</a:t>
            </a:r>
            <a:endParaRPr lang="en-US" sz="2000" dirty="0"/>
          </a:p>
          <a:p>
            <a:r>
              <a:rPr lang="pt-BR" sz="2000" dirty="0"/>
              <a:t>... Aquilo que permitimos que nossos olhos _______________________ com maior frequência e em que mais pensamos, de certa forma se transfere a nós...”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354282" y="2174738"/>
            <a:ext cx="1154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867038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11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 </a:t>
            </a:r>
            <a:r>
              <a:rPr lang="en-US" sz="1200" dirty="0" err="1">
                <a:solidFill>
                  <a:srgbClr val="FFFFFF"/>
                </a:solidFill>
              </a:rPr>
              <a:t>Pecado</a:t>
            </a:r>
            <a:r>
              <a:rPr lang="en-US" sz="1200" dirty="0">
                <a:solidFill>
                  <a:srgbClr val="FFFFFF"/>
                </a:solidFill>
              </a:rPr>
              <a:t> da </a:t>
            </a:r>
            <a:r>
              <a:rPr lang="en-US" sz="1200" dirty="0" err="1">
                <a:solidFill>
                  <a:srgbClr val="FFFFFF"/>
                </a:solidFill>
              </a:rPr>
              <a:t>Imoralidade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Pv</a:t>
            </a:r>
            <a:r>
              <a:rPr lang="pt-BR" sz="1050" dirty="0">
                <a:solidFill>
                  <a:srgbClr val="FFFFFF"/>
                </a:solidFill>
              </a:rPr>
              <a:t>. 4:23;  </a:t>
            </a:r>
            <a:r>
              <a:rPr lang="pt-BR" sz="1050" dirty="0" err="1">
                <a:solidFill>
                  <a:srgbClr val="FFFFFF"/>
                </a:solidFill>
              </a:rPr>
              <a:t>Fp</a:t>
            </a:r>
            <a:r>
              <a:rPr lang="pt-BR" sz="1050" dirty="0">
                <a:solidFill>
                  <a:srgbClr val="FFFFFF"/>
                </a:solidFill>
              </a:rPr>
              <a:t>. 4:8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3105" y="3100709"/>
            <a:ext cx="1772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contemplem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80693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pt-BR" sz="2400" b="1" dirty="0">
                <a:solidFill>
                  <a:srgbClr val="FFFFFF"/>
                </a:solidFill>
              </a:rPr>
              <a:t>Davi pecou, mas arrependeu-se. Como saber que seu arrependimento foi genuíno?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68:1; 69:3.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54685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Sentiu as consequências do pecado. Não mais procurou ______________________ ou fazê-lo parecer _____________...”</a:t>
            </a:r>
            <a:endParaRPr lang="en-US" sz="2000" dirty="0"/>
          </a:p>
          <a:p>
            <a:r>
              <a:rPr lang="pt-BR" sz="2000" dirty="0"/>
              <a:t>“... não __________________ seu arrependimento dos grandes homens e nem mesmo dos súditos de seu reino.... Desejava que outros fossem ___________________ pela triste história de sua vida.”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19499" y="2493990"/>
            <a:ext cx="164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desculpá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-lo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867038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11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 </a:t>
            </a:r>
            <a:r>
              <a:rPr lang="en-US" sz="1200" dirty="0" err="1">
                <a:solidFill>
                  <a:srgbClr val="FFFFFF"/>
                </a:solidFill>
              </a:rPr>
              <a:t>Pecado</a:t>
            </a:r>
            <a:r>
              <a:rPr lang="en-US" sz="1200" dirty="0">
                <a:solidFill>
                  <a:srgbClr val="FFFFFF"/>
                </a:solidFill>
              </a:rPr>
              <a:t> da </a:t>
            </a:r>
            <a:r>
              <a:rPr lang="en-US" sz="1200" dirty="0" err="1">
                <a:solidFill>
                  <a:srgbClr val="FFFFFF"/>
                </a:solidFill>
              </a:rPr>
              <a:t>Imoralidade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Pv</a:t>
            </a:r>
            <a:r>
              <a:rPr lang="pt-BR" sz="1050" dirty="0">
                <a:solidFill>
                  <a:srgbClr val="FFFFFF"/>
                </a:solidFill>
              </a:rPr>
              <a:t>. 4:23;  </a:t>
            </a:r>
            <a:r>
              <a:rPr lang="pt-BR" sz="1050" dirty="0" err="1">
                <a:solidFill>
                  <a:srgbClr val="FFFFFF"/>
                </a:solidFill>
              </a:rPr>
              <a:t>Fp</a:t>
            </a:r>
            <a:r>
              <a:rPr lang="pt-BR" sz="1050" dirty="0">
                <a:solidFill>
                  <a:srgbClr val="FFFFFF"/>
                </a:solidFill>
              </a:rPr>
              <a:t>. 4:8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9414" y="3426667"/>
            <a:ext cx="142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instruídos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0766" y="2515027"/>
            <a:ext cx="101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menor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9414" y="2817986"/>
            <a:ext cx="138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escondeu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80693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pt-BR" sz="2400" b="1" dirty="0">
                <a:solidFill>
                  <a:srgbClr val="FFFFFF"/>
                </a:solidFill>
              </a:rPr>
              <a:t>Que advertência a história de Davi traz para pessoas que hoje ainda são honradas por Deus?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68:4.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103074"/>
            <a:ext cx="755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/>
              <a:t>“... Deus jamais vai _____________________ a quem quer que transgrida Seus mandamentos. Pelo contrário, certamente vai _______________ o culpado, não importando quão justo e favorecido por Deus tenha sido enquanto seguia ao Senhor... seu passado de atitudes corretas não o ____________________ da ira de um Deus justo e santo.”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479524" y="2051703"/>
            <a:ext cx="1272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justificar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867038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11</a:t>
            </a:r>
          </a:p>
          <a:p>
            <a:r>
              <a:rPr lang="en-US" sz="1200" dirty="0">
                <a:solidFill>
                  <a:srgbClr val="FFFFFF"/>
                </a:solidFill>
              </a:rPr>
              <a:t>O </a:t>
            </a:r>
            <a:r>
              <a:rPr lang="en-US" sz="1200" dirty="0" err="1">
                <a:solidFill>
                  <a:srgbClr val="FFFFFF"/>
                </a:solidFill>
              </a:rPr>
              <a:t>Pecado</a:t>
            </a:r>
            <a:r>
              <a:rPr lang="en-US" sz="1200" dirty="0">
                <a:solidFill>
                  <a:srgbClr val="FFFFFF"/>
                </a:solidFill>
              </a:rPr>
              <a:t> da </a:t>
            </a:r>
            <a:r>
              <a:rPr lang="en-US" sz="1200" dirty="0" err="1">
                <a:solidFill>
                  <a:srgbClr val="FFFFFF"/>
                </a:solidFill>
              </a:rPr>
              <a:t>Imoralidade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28-37.	INTRODUÇÃO: </a:t>
            </a:r>
            <a:r>
              <a:rPr lang="pt-BR" sz="1050" dirty="0" err="1">
                <a:solidFill>
                  <a:srgbClr val="FFFFFF"/>
                </a:solidFill>
              </a:rPr>
              <a:t>Pv</a:t>
            </a:r>
            <a:r>
              <a:rPr lang="pt-BR" sz="1050" dirty="0">
                <a:solidFill>
                  <a:srgbClr val="FFFFFF"/>
                </a:solidFill>
              </a:rPr>
              <a:t>. 4:23;  </a:t>
            </a:r>
            <a:r>
              <a:rPr lang="pt-BR" sz="1050" dirty="0" err="1">
                <a:solidFill>
                  <a:srgbClr val="FFFFFF"/>
                </a:solidFill>
              </a:rPr>
              <a:t>Fp</a:t>
            </a:r>
            <a:r>
              <a:rPr lang="pt-BR" sz="1050" dirty="0">
                <a:solidFill>
                  <a:srgbClr val="FFFFFF"/>
                </a:solidFill>
              </a:rPr>
              <a:t>. 4:8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3909" y="2646344"/>
            <a:ext cx="847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punir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0603" y="3252789"/>
            <a:ext cx="1064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salvará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9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634" y="879494"/>
            <a:ext cx="7838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Conclusão:</a:t>
            </a:r>
            <a:r>
              <a:rPr lang="pt-BR" dirty="0"/>
              <a:t> “A opinião humana e os desejos precisam ser crucificados. ‘Tudo posso </a:t>
            </a:r>
            <a:r>
              <a:rPr lang="pt-BR" dirty="0" err="1"/>
              <a:t>nAquele</a:t>
            </a:r>
            <a:r>
              <a:rPr lang="pt-BR" dirty="0"/>
              <a:t> que me fortalece’(</a:t>
            </a:r>
            <a:r>
              <a:rPr lang="pt-BR" dirty="0" err="1"/>
              <a:t>Fp</a:t>
            </a:r>
            <a:r>
              <a:rPr lang="pt-BR" dirty="0"/>
              <a:t> 4:13). A vontade, os apetites e desejos irão exigir consentimento, mas Deus implantou dentro de você o desejo por propósitos  elevados e santos. Não é necessário que eles sejam derrotados. Isto somente ocorre quando recusamos nos submeter ao controle da razão e da consciência....” </a:t>
            </a:r>
            <a:r>
              <a:rPr lang="pt-BR" i="1" dirty="0"/>
              <a:t>Conduta Sexual</a:t>
            </a:r>
            <a:r>
              <a:rPr lang="pt-BR" dirty="0"/>
              <a:t>, pág. 71.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3252592"/>
            <a:ext cx="7710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200" dirty="0">
                <a:solidFill>
                  <a:srgbClr val="FFFFFF"/>
                </a:solidFill>
              </a:rPr>
              <a:t>Em oração particular, peça ao Senhor para revelar quais sentimentos, atitudes ou entretenimentos de sua vida estão fora do plano de Deus. Em seguida, confesse-os ao Senhor.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endParaRPr 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67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710</Words>
  <Application>Microsoft Office PowerPoint</Application>
  <PresentationFormat>Apresentação na tela (16:9)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Abadi MT Condensed Light</vt:lpstr>
      <vt:lpstr>Arial</vt:lpstr>
      <vt:lpstr>Calibri</vt:lpstr>
      <vt:lpstr>Office Theme</vt:lpstr>
      <vt:lpstr>Lição 8</vt:lpstr>
      <vt:lpstr>Lição 8</vt:lpstr>
      <vt:lpstr>Lição 8</vt:lpstr>
      <vt:lpstr>Lição 8</vt:lpstr>
      <vt:lpstr>Lição 8</vt:lpstr>
      <vt:lpstr>Lição 8</vt:lpstr>
      <vt:lpstr>Lição 8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2020-03-02T22:03:13Z</dcterms:modified>
</cp:coreProperties>
</file>