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4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4408-316D-B14A-9B69-90C8AF3E523F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E8347-09E2-7442-9253-99E3C4D484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92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5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6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5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3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4AE8-F715-4E4B-9F98-D15457564FBE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88C70-6164-E948-AE72-C3C115868E9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926291"/>
            <a:ext cx="77739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pt-BR" sz="2400" b="1" dirty="0">
                <a:solidFill>
                  <a:srgbClr val="FFFFFF"/>
                </a:solidFill>
              </a:rPr>
              <a:t>Que duas instituições nos foram preservadas desde o Éden e devem ser conservadas puras e santas?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72:1.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24468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O ____________________ e o _____________________ foram instituições ordenadas por Deus no Éden para serem preservadas santas....”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948427" y="2170501"/>
            <a:ext cx="1085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sábado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725974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 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7566" y="2153077"/>
            <a:ext cx="1556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casamento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7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008483"/>
            <a:ext cx="793708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pt-BR" sz="2400" b="1" dirty="0">
                <a:solidFill>
                  <a:srgbClr val="FFFFFF"/>
                </a:solidFill>
              </a:rPr>
              <a:t>Como será o juízo daqueles que se aproveitam de posições de liderança para pecar? </a:t>
            </a: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72:3.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692" y="2174384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terão  que enfrentar uma terrível ____________________ de ______________ quando todos os casos passarem em revista diante de Deus e forem julgados de acordo com as obras praticadas.”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193195" y="2105453"/>
            <a:ext cx="141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prestação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69551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42107" y="2427137"/>
            <a:ext cx="1009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6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167975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pt-BR" sz="2400" b="1" dirty="0">
                <a:solidFill>
                  <a:srgbClr val="FFFFFF"/>
                </a:solidFill>
              </a:rPr>
              <a:t>O que faz com que o corpo se envolva em impureza? </a:t>
            </a:r>
          </a:p>
          <a:p>
            <a:pPr marL="457200" lvl="0" indent="-457200">
              <a:buFont typeface="+mj-lt"/>
              <a:buAutoNum type="arabicPeriod" startAt="3"/>
            </a:pPr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73:1.</a:t>
            </a:r>
            <a:r>
              <a:rPr lang="en-US" sz="1400" dirty="0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343762"/>
            <a:ext cx="7559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“...Se o corpo viola o sétimo mandamento, ele o faz a partir da direção da ________________. Se ela for impura, o corpo naturalmente se envolverá em _____________ impuros. É impossível que exista pureza na mente de alguém que entrega o corpo à prática de ações impuras....”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22193" y="2581141"/>
            <a:ext cx="1001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mente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69551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8995" y="2895444"/>
            <a:ext cx="717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atos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2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209071"/>
            <a:ext cx="77739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pt-BR" sz="2400" b="1" dirty="0">
                <a:solidFill>
                  <a:srgbClr val="FFFFFF"/>
                </a:solidFill>
              </a:rPr>
              <a:t>Por que Deus colocou estas restrições para o homem? </a:t>
            </a:r>
          </a:p>
          <a:p>
            <a:pPr lvl="0"/>
            <a:endParaRPr lang="pt-BR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73:2.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03936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“...O adúltero, o </a:t>
            </a:r>
            <a:r>
              <a:rPr lang="pt-BR" sz="2000" dirty="0" err="1"/>
              <a:t>fornicador</a:t>
            </a:r>
            <a:r>
              <a:rPr lang="pt-BR" sz="2000" dirty="0"/>
              <a:t> e o compulsivo não __________________ da vida. Não pode existir verdadeira _________________ para o transgressor da lei divina. O Senhor sabia disso, por isso restringiu o homem....”</a:t>
            </a:r>
            <a:r>
              <a:rPr lang="en-US" sz="20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14589" y="2136806"/>
            <a:ext cx="1479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desfrutam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69551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4905" y="2453363"/>
            <a:ext cx="1026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alegria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593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057189"/>
            <a:ext cx="79441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t-BR" sz="2400" b="1" dirty="0">
                <a:solidFill>
                  <a:srgbClr val="FFFFFF"/>
                </a:solidFill>
              </a:rPr>
              <a:t>De que verdade se esquece a pessoa que procura esconder seu adultério? </a:t>
            </a:r>
            <a:endParaRPr lang="pt-BR" sz="2400" b="1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73:3.</a:t>
            </a:r>
            <a:r>
              <a:rPr lang="en-US" sz="1400" dirty="0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213476"/>
            <a:ext cx="7559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“... Não é possível ___________________ de Deus os seus crimes... mas ele vai enganar a si mesmo, pensando que o Altíssimo não _________________ todas as coisas.”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174018" y="2143878"/>
            <a:ext cx="133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esconder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69551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8722" y="2757611"/>
            <a:ext cx="1236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conhece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1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1209071"/>
            <a:ext cx="784484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6"/>
            </a:pPr>
            <a:r>
              <a:rPr lang="pt-BR" sz="2400" b="1" dirty="0">
                <a:solidFill>
                  <a:srgbClr val="FFFFFF"/>
                </a:solidFill>
              </a:rPr>
              <a:t>Que pensamento nos daria medo ao pecar?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</a:p>
          <a:p>
            <a:pPr marL="457200" lvl="0" indent="-457200">
              <a:buFont typeface="+mj-lt"/>
              <a:buAutoNum type="arabicPeriod" startAt="6"/>
            </a:pPr>
            <a:endParaRPr lang="en-US" sz="20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i="1" dirty="0" err="1">
                <a:solidFill>
                  <a:srgbClr val="FFFFFF"/>
                </a:solidFill>
              </a:rPr>
              <a:t>Conduta</a:t>
            </a:r>
            <a:r>
              <a:rPr lang="en-US" sz="1400" i="1" dirty="0">
                <a:solidFill>
                  <a:srgbClr val="FFFFFF"/>
                </a:solidFill>
              </a:rPr>
              <a:t> Sexual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pág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pt-BR" sz="1400" dirty="0">
                <a:solidFill>
                  <a:srgbClr val="FFFFFF"/>
                </a:solidFill>
              </a:rPr>
              <a:t>74:1.</a:t>
            </a:r>
            <a:r>
              <a:rPr lang="en-US" sz="14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190893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“Se nos acostumássemos a cultivar a ideia de que Deus ______ e _____________ tudo aquilo que fazemos e dizemos e conserva um fiel _____________________ de nossas palavras e ações, com o qual teremos um dia de nos defrontar, teríamos medo de pecar.”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756297" y="2124307"/>
            <a:ext cx="4768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vê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69551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697" y="2741038"/>
            <a:ext cx="1153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registro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49718" y="2443558"/>
            <a:ext cx="80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ouve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032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1552"/>
            <a:ext cx="8809253" cy="56529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Lição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734" y="910879"/>
            <a:ext cx="78448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pt-BR" sz="2400" b="1" dirty="0">
                <a:solidFill>
                  <a:srgbClr val="FFFFFF"/>
                </a:solidFill>
              </a:rPr>
              <a:t>Que pecado, especificamente, levou Israel a desagradar a Deus justamente um pouco antes de entrar na Terra Prometida?                                                    </a:t>
            </a:r>
            <a:r>
              <a:rPr lang="pt-BR" sz="1400" i="1" dirty="0">
                <a:solidFill>
                  <a:srgbClr val="FFFFFF"/>
                </a:solidFill>
              </a:rPr>
              <a:t>Conduta Sexual , pág. 74:6</a:t>
            </a:r>
            <a:endParaRPr lang="en-US" sz="1400" i="1" dirty="0">
              <a:solidFill>
                <a:srgbClr val="FFFFFF"/>
              </a:solidFill>
            </a:endParaRPr>
          </a:p>
          <a:p>
            <a:pPr lvl="0" algn="r"/>
            <a:endParaRPr lang="en-US" sz="1400" i="1" dirty="0">
              <a:solidFill>
                <a:srgbClr val="FFFFFF"/>
              </a:solidFill>
            </a:endParaRPr>
          </a:p>
          <a:p>
            <a:pPr lvl="0" algn="r"/>
            <a:r>
              <a:rPr lang="en-US" sz="1400" dirty="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0642" y="2162175"/>
            <a:ext cx="75598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“Foi a permanência desse pecado, a ___________ entre o antigo Israel, que fez manifestar de forma notável o desagrado de Deus. Seus Juízos se seguiram logo ao hediondo pecado. Milhares caíram e os corpos contaminados ficaram jogados no deserto.”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220712" y="211772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734" y="66590"/>
            <a:ext cx="4695516" cy="654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FF"/>
                </a:solidFill>
              </a:rPr>
              <a:t>Capítulo</a:t>
            </a:r>
            <a:r>
              <a:rPr lang="en-US" sz="1400" b="1" dirty="0">
                <a:solidFill>
                  <a:srgbClr val="FFFFFF"/>
                </a:solidFill>
              </a:rPr>
              <a:t> 12</a:t>
            </a:r>
          </a:p>
          <a:p>
            <a:r>
              <a:rPr lang="en-US" sz="1200" dirty="0" err="1">
                <a:solidFill>
                  <a:srgbClr val="FFFFFF"/>
                </a:solidFill>
              </a:rPr>
              <a:t>Desrespeito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ao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Sétimo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Mandamento</a:t>
            </a:r>
            <a:endParaRPr lang="en-US" sz="1200" dirty="0">
              <a:solidFill>
                <a:srgbClr val="FFFFFF"/>
              </a:solidFill>
            </a:endParaRPr>
          </a:p>
          <a:p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Ler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o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livro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1050" i="1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Conduta</a:t>
            </a:r>
            <a:r>
              <a:rPr lang="en-US" sz="1050" i="1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 Sexual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, </a:t>
            </a:r>
            <a:r>
              <a:rPr lang="en-US" sz="1050" dirty="0" err="1">
                <a:solidFill>
                  <a:srgbClr val="FFFFFF"/>
                </a:solidFill>
                <a:latin typeface="Abadi MT Condensed Light"/>
                <a:cs typeface="Abadi MT Condensed Light"/>
              </a:rPr>
              <a:t>págs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</a:t>
            </a:r>
            <a:r>
              <a:rPr lang="pt-BR" sz="1050" dirty="0">
                <a:solidFill>
                  <a:srgbClr val="FFFFFF"/>
                </a:solidFill>
              </a:rPr>
              <a:t>59-71</a:t>
            </a:r>
            <a:r>
              <a:rPr lang="en-US" sz="1050" dirty="0">
                <a:solidFill>
                  <a:srgbClr val="FFFFFF"/>
                </a:solidFill>
                <a:latin typeface="Abadi MT Condensed Light"/>
                <a:cs typeface="Abadi MT Condensed Light"/>
              </a:rPr>
              <a:t>. INTRODUÇÃO: </a:t>
            </a:r>
            <a:r>
              <a:rPr lang="pt-BR" sz="1050" dirty="0">
                <a:solidFill>
                  <a:srgbClr val="FFFFFF"/>
                </a:solidFill>
              </a:rPr>
              <a:t>2 </a:t>
            </a:r>
            <a:r>
              <a:rPr lang="pt-BR" sz="1050" dirty="0" err="1">
                <a:solidFill>
                  <a:srgbClr val="FFFFFF"/>
                </a:solidFill>
              </a:rPr>
              <a:t>Pe</a:t>
            </a:r>
            <a:r>
              <a:rPr lang="pt-BR" sz="1050" dirty="0">
                <a:solidFill>
                  <a:srgbClr val="FFFFFF"/>
                </a:solidFill>
              </a:rPr>
              <a:t>. 1:4; </a:t>
            </a:r>
            <a:r>
              <a:rPr lang="pt-BR" sz="1050" dirty="0" err="1">
                <a:solidFill>
                  <a:srgbClr val="FFFFFF"/>
                </a:solidFill>
              </a:rPr>
              <a:t>Mt</a:t>
            </a:r>
            <a:r>
              <a:rPr lang="pt-BR" sz="1050" dirty="0">
                <a:solidFill>
                  <a:srgbClr val="FFFFFF"/>
                </a:solidFill>
              </a:rPr>
              <a:t>. 10:26.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10101" y="2117722"/>
            <a:ext cx="177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fornicação</a:t>
            </a:r>
          </a:p>
        </p:txBody>
      </p:sp>
    </p:spTree>
    <p:extLst>
      <p:ext uri="{BB962C8B-B14F-4D97-AF65-F5344CB8AC3E}">
        <p14:creationId xmlns:p14="http://schemas.microsoft.com/office/powerpoint/2010/main" val="195332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3309" y="998630"/>
            <a:ext cx="78389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Conclusão:</a:t>
            </a:r>
            <a:r>
              <a:rPr lang="pt-BR" sz="2200" dirty="0"/>
              <a:t> “A mais escura noite será incapaz de esconder o culpado. O homem pode achar que está só, mas para cada ação existe uma testemunha invisível. Até os motivos de seu coração estão abertos diante da divina inspeção.” </a:t>
            </a:r>
            <a:r>
              <a:rPr lang="pt-BR" sz="2200" i="1" dirty="0"/>
              <a:t>Conduta Sexual</a:t>
            </a:r>
            <a:r>
              <a:rPr lang="pt-BR" sz="2200" dirty="0"/>
              <a:t>, pág. 74.</a:t>
            </a:r>
            <a:r>
              <a:rPr lang="en-US" sz="2200" dirty="0"/>
              <a:t> </a:t>
            </a:r>
            <a:r>
              <a:rPr lang="pt-BR" sz="2200" dirty="0"/>
              <a:t> </a:t>
            </a:r>
            <a:endParaRPr lang="en-US" sz="2200" dirty="0"/>
          </a:p>
          <a:p>
            <a:r>
              <a:rPr lang="pt-BR" dirty="0"/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276" y="2975194"/>
            <a:ext cx="77104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Atividade do dia:</a:t>
            </a:r>
          </a:p>
          <a:p>
            <a:r>
              <a:rPr lang="pt-BR" sz="2300" dirty="0">
                <a:solidFill>
                  <a:srgbClr val="FFFFFF"/>
                </a:solidFill>
              </a:rPr>
              <a:t>Hoje, ainda antes de deitar, peça ao Espírito Santo para que examine seu coração e após isso, confesse qualquer impureza em pensamento ou ação que possa ser revelada. Há perdão quando existe confissão. </a:t>
            </a:r>
            <a:endParaRPr lang="en-US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2696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709</Words>
  <Application>Microsoft Office PowerPoint</Application>
  <PresentationFormat>Apresentação na tela (16:9)</PresentationFormat>
  <Paragraphs>71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Abadi MT Condensed Light</vt:lpstr>
      <vt:lpstr>Arial</vt:lpstr>
      <vt:lpstr>Calibri</vt:lpstr>
      <vt:lpstr>Office Theme</vt:lpstr>
      <vt:lpstr>Lição 9</vt:lpstr>
      <vt:lpstr>Lição 9</vt:lpstr>
      <vt:lpstr>Lição 9</vt:lpstr>
      <vt:lpstr>Lição 9</vt:lpstr>
      <vt:lpstr>Lição 9</vt:lpstr>
      <vt:lpstr>Lição 9</vt:lpstr>
      <vt:lpstr>Lição 9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Lição 1</dc:title>
  <dc:creator>HOME</dc:creator>
  <cp:lastModifiedBy>APV - Marcelo Augusto de Carvalho</cp:lastModifiedBy>
  <cp:revision>114</cp:revision>
  <dcterms:created xsi:type="dcterms:W3CDTF">2013-01-21T13:06:52Z</dcterms:created>
  <dcterms:modified xsi:type="dcterms:W3CDTF">2020-03-02T22:03:31Z</dcterms:modified>
</cp:coreProperties>
</file>