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309" y="998630"/>
            <a:ext cx="78389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Conclusão:</a:t>
            </a:r>
            <a:r>
              <a:rPr lang="pt-BR" sz="2200" dirty="0"/>
              <a:t> “A mais escura noite será incapaz de esconder o culpado. O homem pode achar que está só, mas para cada ação existe uma testemunha invisível. Até os motivos de seu coração estão abertos diante da divina inspeção.” </a:t>
            </a:r>
            <a:r>
              <a:rPr lang="pt-BR" sz="2200" i="1" dirty="0"/>
              <a:t>Conduta Sexual</a:t>
            </a:r>
            <a:r>
              <a:rPr lang="pt-BR" sz="2200" dirty="0"/>
              <a:t>, pág. 74.</a:t>
            </a:r>
            <a:r>
              <a:rPr lang="en-US" sz="2200" dirty="0"/>
              <a:t> </a:t>
            </a:r>
            <a:r>
              <a:rPr lang="pt-BR" sz="2200" dirty="0"/>
              <a:t> </a:t>
            </a:r>
            <a:endParaRPr lang="en-US" sz="2200" dirty="0"/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2975194"/>
            <a:ext cx="7710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300" dirty="0">
                <a:solidFill>
                  <a:srgbClr val="FFFFFF"/>
                </a:solidFill>
              </a:rPr>
              <a:t>Hoje, ainda antes de deitar, peça ao Espírito Santo para que examine seu coração e após isso, confesse qualquer impureza em pensamento ou ação que possa ser revelada. Há perdão quando existe confissão. 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69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23937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Quem está por trás de um líder espiritual que seguiu um caminho pecaminoso?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76:3.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328447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___________________, como anjo de luz, se aproxima dele, como de Cristo no deserto da tentação, mas ganha sobre ele a vitória.”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887582" y="2241043"/>
            <a:ext cx="115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Satanás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2300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13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Lidando com Sugestões e Pensamentos Impuros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76-80.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Sl</a:t>
            </a:r>
            <a:r>
              <a:rPr lang="pt-BR" sz="1050" dirty="0">
                <a:solidFill>
                  <a:srgbClr val="FFFFFF"/>
                </a:solidFill>
              </a:rPr>
              <a:t>. 51:5-10, 17.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4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32411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Qual deve ser a reação de um cristão quando alguém conversa sobre coisas impuras em sua presença? </a:t>
            </a: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76:5; 77:0.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178851"/>
            <a:ext cx="755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“...insisto em que todos que dizem seguir a verdade presente a __________________ prontamente qualquer intimidade com a impureza e a ______________________ a companhia dos que se relacionam ou respiram sugestões impuras.... ____________________ daqueles que, mesmo em conversas, permitem que sua mente se volte para essa direção...”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377491" y="2409074"/>
            <a:ext cx="1051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afastar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2300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13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Lidando com Sugestões e Pensamentos Impuros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76-80.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Sl</a:t>
            </a:r>
            <a:r>
              <a:rPr lang="pt-BR" sz="1050" dirty="0">
                <a:solidFill>
                  <a:srgbClr val="FFFFFF"/>
                </a:solidFill>
              </a:rPr>
              <a:t>. 51:5-10, 17.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4541" y="2721232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abandonar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8354" y="3026295"/>
            <a:ext cx="95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Fujam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9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209071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Por que devemos nos afastar das pessoas que não sentem o caráter ofensivo do pecado?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77:4.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217" y="2387008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Até mesmo o _____________________ uma sugestão impura produz uma mácula...”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00987" y="23026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escutar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2300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13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Lidando com Sugestões e Pensamentos Impuros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76-80.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Sl</a:t>
            </a:r>
            <a:r>
              <a:rPr lang="pt-BR" sz="1050" dirty="0">
                <a:solidFill>
                  <a:srgbClr val="FFFFFF"/>
                </a:solidFill>
              </a:rPr>
              <a:t>. 51:5-10, 17.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9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45225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rgbClr val="FFFFFF"/>
                </a:solidFill>
              </a:rPr>
              <a:t>Como os irmãos e a igreja devem lidar com o pecado aberto e ousado?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78:1.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792" y="2178841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Mostrem que tal pessoa deve, ou se separar do pecado, ou ser ___________________ da igreja. Quando os membros individuais da igreja agirem como verdadeiros seguidores do meigo e amável Salvador _______________________ e defenderão menos o pecado...”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476827" y="2423265"/>
            <a:ext cx="133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separada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2300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13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Lidando com Sugestões e Pensamentos Impuros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76-80.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Sl</a:t>
            </a:r>
            <a:r>
              <a:rPr lang="pt-BR" sz="1050" dirty="0">
                <a:solidFill>
                  <a:srgbClr val="FFFFFF"/>
                </a:solidFill>
              </a:rPr>
              <a:t>. 51:5-10, 17.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2449" y="3030995"/>
            <a:ext cx="1548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encobrirão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0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3" y="1135410"/>
            <a:ext cx="79654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Que coisas um cristão pode fazer para manter-se imaculado até o fim?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78:4; 79:0.</a:t>
            </a:r>
            <a:r>
              <a:rPr lang="en-US" sz="1400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742" y="2178841"/>
            <a:ext cx="755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 vocês se _______________________ de Jesus ... com uma _____________ coerente e _______________________ saudáveis, os seus pés serão preservados de andar por caminhos proibidos. Se ______________________ continuamente em oração, se fizerem tudo como se encontrando na _____________________ imediata de Deus...”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59067" y="2108743"/>
            <a:ext cx="186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aproximarem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42300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13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Lidando com Sugestões e Pensamentos Impuros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76-80.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Sl</a:t>
            </a:r>
            <a:r>
              <a:rPr lang="pt-BR" sz="1050" dirty="0">
                <a:solidFill>
                  <a:srgbClr val="FFFFFF"/>
                </a:solidFill>
              </a:rPr>
              <a:t>. 51:5-10, 17.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2683" y="3016804"/>
            <a:ext cx="1263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vigiarem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6643" y="2413810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3796" y="2408403"/>
            <a:ext cx="141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conversas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94215" y="3350244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presença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1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16842"/>
            <a:ext cx="788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pt-BR" sz="2400" b="1" dirty="0">
                <a:solidFill>
                  <a:srgbClr val="FFFFFF"/>
                </a:solidFill>
              </a:rPr>
              <a:t>Sobre qual tema devemos pregar se queremos ajudar a manter a verdadeira pureza? </a:t>
            </a:r>
            <a:endParaRPr lang="en-US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79:5.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23040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/>
              <a:t>“A _________________ e ___________________ da vida de Jesus, conforme apresentada na Palavra de Deus, possui mais poder para reformar e transformar o caráter do que todos os esforços empreendidos no sentido de retratar os pecados e crimes dos homens e seus resultados...”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22298" y="2141185"/>
            <a:ext cx="1037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pureza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608680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13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Lidando com Sugestões e Pensamentos Impuros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76-80.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>
                <a:solidFill>
                  <a:srgbClr val="FFFFFF"/>
                </a:solidFill>
              </a:rPr>
              <a:t>Sal. 51:5-10, 17.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141" y="2145247"/>
            <a:ext cx="1409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santidade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1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309" y="1145412"/>
            <a:ext cx="7838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Conclusão:</a:t>
            </a:r>
            <a:r>
              <a:rPr lang="pt-BR" sz="2400" dirty="0"/>
              <a:t> “... A Bíblia, e a Bíblia somente, tem apresentado as verdadeiras lições sobre pureza. Preguem, pois, a Palavra.” </a:t>
            </a:r>
            <a:r>
              <a:rPr lang="pt-BR" sz="2400" i="1" dirty="0"/>
              <a:t>Conduta Sexual</a:t>
            </a:r>
            <a:r>
              <a:rPr lang="pt-BR" sz="2400" dirty="0"/>
              <a:t>, pág. 79.</a:t>
            </a:r>
            <a:r>
              <a:rPr lang="en-US" sz="2400" dirty="0"/>
              <a:t> </a:t>
            </a:r>
            <a:r>
              <a:rPr lang="pt-BR" dirty="0"/>
              <a:t> 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2870419"/>
            <a:ext cx="771047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300" dirty="0">
                <a:solidFill>
                  <a:srgbClr val="FFFFFF"/>
                </a:solidFill>
              </a:rPr>
              <a:t>Ore a Deus em particular, e peça ao Espírito Santo que lhe revele que tipo de amizades, entretenimento ou outra influência impura pode estar separando você de Deus.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61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700</Words>
  <Application>Microsoft Office PowerPoint</Application>
  <PresentationFormat>Apresentação na tela (16:9)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Abadi MT Condensed Light</vt:lpstr>
      <vt:lpstr>Arial</vt:lpstr>
      <vt:lpstr>Calibri</vt:lpstr>
      <vt:lpstr>Office Theme</vt:lpstr>
      <vt:lpstr>Apresentação do PowerPoint</vt:lpstr>
      <vt:lpstr>Lição 10</vt:lpstr>
      <vt:lpstr>Lição 10</vt:lpstr>
      <vt:lpstr>Lição 10</vt:lpstr>
      <vt:lpstr>Lição 10</vt:lpstr>
      <vt:lpstr>Lição 10</vt:lpstr>
      <vt:lpstr>Lição 10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113</cp:revision>
  <dcterms:created xsi:type="dcterms:W3CDTF">2013-01-21T13:06:52Z</dcterms:created>
  <dcterms:modified xsi:type="dcterms:W3CDTF">2020-03-02T22:05:32Z</dcterms:modified>
</cp:coreProperties>
</file>