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57" r:id="rId2"/>
    <p:sldId id="358" r:id="rId3"/>
    <p:sldId id="359" r:id="rId4"/>
    <p:sldId id="360" r:id="rId5"/>
    <p:sldId id="361" r:id="rId6"/>
    <p:sldId id="362" r:id="rId7"/>
    <p:sldId id="363" r:id="rId8"/>
    <p:sldId id="364" r:id="rId9"/>
    <p:sldId id="365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14" autoAdjust="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1194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94408-316D-B14A-9B69-90C8AF3E523F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E8347-09E2-7442-9253-99E3C4D484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92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5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4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6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6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5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5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2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73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3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9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11</a:t>
            </a:r>
          </a:p>
        </p:txBody>
      </p:sp>
      <p:sp>
        <p:nvSpPr>
          <p:cNvPr id="4" name="Rectangle 3"/>
          <p:cNvSpPr/>
          <p:nvPr/>
        </p:nvSpPr>
        <p:spPr>
          <a:xfrm>
            <a:off x="690734" y="1131371"/>
            <a:ext cx="777391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pt-BR" sz="2400" b="1" dirty="0">
                <a:solidFill>
                  <a:srgbClr val="FFFFFF"/>
                </a:solidFill>
              </a:rPr>
              <a:t>Qual foi o alcance do plano da redenção na vida de Maria Madalena? </a:t>
            </a:r>
          </a:p>
          <a:p>
            <a:pPr lvl="0"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192:1.</a:t>
            </a:r>
            <a:r>
              <a:rPr lang="en-US" sz="1400" dirty="0">
                <a:solidFill>
                  <a:srgbClr val="FFFFFF"/>
                </a:solidFill>
              </a:rPr>
              <a:t>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878267" y="2193852"/>
            <a:ext cx="75598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 Maria foi um exemplo de redenção. Mediante Sua graça tornou-se ____________________________ da natureza divina. Aquela que caíra e cuja mente fora habitação de _________________________ chegou bem perto do Salvador em associação e serviço.”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720114" y="2412886"/>
            <a:ext cx="1700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participante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3980577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41</a:t>
            </a:r>
          </a:p>
          <a:p>
            <a:r>
              <a:rPr lang="x-none" sz="1200" b="1" dirty="0">
                <a:solidFill>
                  <a:srgbClr val="FFFFFF"/>
                </a:solidFill>
              </a:rPr>
              <a:t>O Amor de Deus Pelo Pecador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</a:t>
            </a:r>
            <a:r>
              <a:rPr lang="pt-BR" sz="1050" dirty="0">
                <a:solidFill>
                  <a:srgbClr val="FFFFFF"/>
                </a:solidFill>
              </a:rPr>
              <a:t>191-195.</a:t>
            </a:r>
            <a:r>
              <a:rPr lang="en-US" sz="1050" dirty="0">
                <a:solidFill>
                  <a:srgbClr val="FFFFFF"/>
                </a:solidFill>
              </a:rPr>
              <a:t> 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INTRODUÇÃO: </a:t>
            </a:r>
            <a:r>
              <a:rPr lang="pt-BR" sz="1050" dirty="0" err="1">
                <a:solidFill>
                  <a:srgbClr val="FFFFFF"/>
                </a:solidFill>
              </a:rPr>
              <a:t>Rm</a:t>
            </a:r>
            <a:r>
              <a:rPr lang="pt-BR" sz="1050" dirty="0">
                <a:solidFill>
                  <a:srgbClr val="FFFFFF"/>
                </a:solidFill>
              </a:rPr>
              <a:t> 8:31-35; 1Jo 2:1.</a:t>
            </a:r>
            <a:r>
              <a:rPr lang="en-US" sz="10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956424" y="2717949"/>
            <a:ext cx="1422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demônios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586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11</a:t>
            </a:r>
          </a:p>
        </p:txBody>
      </p:sp>
      <p:sp>
        <p:nvSpPr>
          <p:cNvPr id="4" name="Rectangle 3"/>
          <p:cNvSpPr/>
          <p:nvPr/>
        </p:nvSpPr>
        <p:spPr>
          <a:xfrm>
            <a:off x="690734" y="1209071"/>
            <a:ext cx="786613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2"/>
            </a:pPr>
            <a:r>
              <a:rPr lang="pt-BR" sz="2400" b="1" dirty="0">
                <a:solidFill>
                  <a:srgbClr val="FFFFFF"/>
                </a:solidFill>
              </a:rPr>
              <a:t>Como Jesus defende a grandes pecadores que O buscam? </a:t>
            </a:r>
          </a:p>
          <a:p>
            <a:r>
              <a:rPr lang="en-US" sz="1400" i="1" dirty="0">
                <a:solidFill>
                  <a:srgbClr val="FFFFFF"/>
                </a:solidFill>
              </a:rPr>
              <a:t>                                                                                                                                               </a:t>
            </a:r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192:5.</a:t>
            </a:r>
            <a:r>
              <a:rPr lang="en-US" sz="1400" dirty="0">
                <a:solidFill>
                  <a:srgbClr val="FFFFFF"/>
                </a:solidFill>
              </a:rPr>
              <a:t>   </a:t>
            </a:r>
          </a:p>
          <a:p>
            <a:pPr lvl="0"/>
            <a:endParaRPr lang="pt-BR" sz="2000" i="1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0167" y="2330768"/>
            <a:ext cx="75598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“As pessoas que a Ele se voltam em busca de refúgio, Cristo _____________________ acima da acusação e da contenda das línguas. Nenhum homem ou anjo mau pode incriminar a estas almas. Cristo as _____________ a Sua própria natureza humano-divina. Estão ao lado </a:t>
            </a:r>
            <a:r>
              <a:rPr lang="pt-BR" sz="2000" dirty="0" err="1"/>
              <a:t>dAquele</a:t>
            </a:r>
            <a:r>
              <a:rPr lang="pt-BR" sz="2000" dirty="0"/>
              <a:t> que tomou sobre Si os pecados...”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595216" y="2557007"/>
            <a:ext cx="1159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erguerá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3980577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41</a:t>
            </a:r>
          </a:p>
          <a:p>
            <a:r>
              <a:rPr lang="x-none" sz="1200" b="1" dirty="0">
                <a:solidFill>
                  <a:srgbClr val="FFFFFF"/>
                </a:solidFill>
              </a:rPr>
              <a:t>O Amor de Deus Pelo Pecador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</a:t>
            </a:r>
            <a:r>
              <a:rPr lang="pt-BR" sz="1050" dirty="0">
                <a:solidFill>
                  <a:srgbClr val="FFFFFF"/>
                </a:solidFill>
              </a:rPr>
              <a:t>191-195.</a:t>
            </a:r>
            <a:r>
              <a:rPr lang="en-US" sz="1050" dirty="0">
                <a:solidFill>
                  <a:srgbClr val="FFFFFF"/>
                </a:solidFill>
              </a:rPr>
              <a:t> 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INTRODUÇÃO: </a:t>
            </a:r>
            <a:r>
              <a:rPr lang="pt-BR" sz="1050" dirty="0" err="1">
                <a:solidFill>
                  <a:srgbClr val="FFFFFF"/>
                </a:solidFill>
              </a:rPr>
              <a:t>Rm</a:t>
            </a:r>
            <a:r>
              <a:rPr lang="pt-BR" sz="1050" dirty="0">
                <a:solidFill>
                  <a:srgbClr val="FFFFFF"/>
                </a:solidFill>
              </a:rPr>
              <a:t> 8:31-35; 1Jo 2:1.</a:t>
            </a:r>
            <a:r>
              <a:rPr lang="en-US" sz="10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312294" y="3161326"/>
            <a:ext cx="618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liga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171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11</a:t>
            </a:r>
          </a:p>
        </p:txBody>
      </p:sp>
      <p:sp>
        <p:nvSpPr>
          <p:cNvPr id="4" name="Rectangle 3"/>
          <p:cNvSpPr/>
          <p:nvPr/>
        </p:nvSpPr>
        <p:spPr>
          <a:xfrm>
            <a:off x="690734" y="1131029"/>
            <a:ext cx="777391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3"/>
            </a:pPr>
            <a:r>
              <a:rPr lang="pt-BR" sz="2400" b="1" dirty="0">
                <a:solidFill>
                  <a:srgbClr val="FFFFFF"/>
                </a:solidFill>
              </a:rPr>
              <a:t>Quais são algumas das características do verdadeiro amor cristão? </a:t>
            </a:r>
            <a:endParaRPr lang="pt-BR" sz="2400" b="1" i="1" dirty="0">
              <a:solidFill>
                <a:srgbClr val="FFFFFF"/>
              </a:solidFill>
            </a:endParaRPr>
          </a:p>
          <a:p>
            <a:pPr lvl="0"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193:5; 194:0.</a:t>
            </a:r>
            <a:r>
              <a:rPr lang="en-US" sz="1400" dirty="0">
                <a:solidFill>
                  <a:srgbClr val="FFFFFF"/>
                </a:solidFill>
              </a:rPr>
              <a:t>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852122" y="2480556"/>
            <a:ext cx="75598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 O amor cristão é [1] tardio em ___________________, [2] pronto a __________________ o arrependimento, [3] pronto a ________________, [4] a _________________, [5] a pôr o perdido no caminho da santidade e nele lhe ______________ os pés.”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964100" y="2390566"/>
            <a:ext cx="1274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censurar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3980577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41</a:t>
            </a:r>
          </a:p>
          <a:p>
            <a:r>
              <a:rPr lang="x-none" sz="1200" b="1" dirty="0">
                <a:solidFill>
                  <a:srgbClr val="FFFFFF"/>
                </a:solidFill>
              </a:rPr>
              <a:t>O Amor de Deus Pelo Pecador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</a:t>
            </a:r>
            <a:r>
              <a:rPr lang="pt-BR" sz="1050" dirty="0">
                <a:solidFill>
                  <a:srgbClr val="FFFFFF"/>
                </a:solidFill>
              </a:rPr>
              <a:t>191-195.</a:t>
            </a:r>
            <a:r>
              <a:rPr lang="en-US" sz="1050" dirty="0">
                <a:solidFill>
                  <a:srgbClr val="FFFFFF"/>
                </a:solidFill>
              </a:rPr>
              <a:t> 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INTRODUÇÃO: </a:t>
            </a:r>
            <a:r>
              <a:rPr lang="pt-BR" sz="1050" dirty="0" err="1">
                <a:solidFill>
                  <a:srgbClr val="FFFFFF"/>
                </a:solidFill>
              </a:rPr>
              <a:t>Rm</a:t>
            </a:r>
            <a:r>
              <a:rPr lang="pt-BR" sz="1050" dirty="0">
                <a:solidFill>
                  <a:srgbClr val="FFFFFF"/>
                </a:solidFill>
              </a:rPr>
              <a:t> 8:31-35; 1Jo 2:1.</a:t>
            </a:r>
            <a:r>
              <a:rPr lang="en-US" sz="10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775443" y="3313755"/>
            <a:ext cx="955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firmar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1660" y="2700107"/>
            <a:ext cx="1313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perceber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89260" y="3012263"/>
            <a:ext cx="1185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perdoar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26165" y="3000043"/>
            <a:ext cx="1065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animar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16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11</a:t>
            </a:r>
          </a:p>
        </p:txBody>
      </p:sp>
      <p:sp>
        <p:nvSpPr>
          <p:cNvPr id="4" name="Rectangle 3"/>
          <p:cNvSpPr/>
          <p:nvPr/>
        </p:nvSpPr>
        <p:spPr>
          <a:xfrm>
            <a:off x="690734" y="1145219"/>
            <a:ext cx="777391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4"/>
            </a:pPr>
            <a:r>
              <a:rPr lang="pt-BR" sz="2400" b="1" dirty="0">
                <a:solidFill>
                  <a:srgbClr val="FFFFFF"/>
                </a:solidFill>
              </a:rPr>
              <a:t>Que conselho é dado àqueles que pensam já ter ido longe demais no pecado e estão desanimados? </a:t>
            </a:r>
            <a:endParaRPr lang="pt-BR" sz="2400" b="1" i="1" dirty="0">
              <a:solidFill>
                <a:srgbClr val="FFFFFF"/>
              </a:solidFill>
            </a:endParaRPr>
          </a:p>
          <a:p>
            <a:pPr lvl="0"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194:1.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90222" y="2480556"/>
            <a:ext cx="75598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 O inimigo tentará você a pensar que praticou coisas que a separaram de Deus e de que Ele não mais a ___________, mas nosso Senhor ainda a _________, sim, e podemos ter certeza disso nas palavras que Ele registrou exatamente para casos como o seu...”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811640" y="2700965"/>
            <a:ext cx="725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ama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3980577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41</a:t>
            </a:r>
          </a:p>
          <a:p>
            <a:r>
              <a:rPr lang="x-none" sz="1200" b="1" dirty="0">
                <a:solidFill>
                  <a:srgbClr val="FFFFFF"/>
                </a:solidFill>
              </a:rPr>
              <a:t>O Amor de Deus Pelo Pecador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</a:t>
            </a:r>
            <a:r>
              <a:rPr lang="pt-BR" sz="1050" dirty="0">
                <a:solidFill>
                  <a:srgbClr val="FFFFFF"/>
                </a:solidFill>
              </a:rPr>
              <a:t>191-195.</a:t>
            </a:r>
            <a:r>
              <a:rPr lang="en-US" sz="1050" dirty="0">
                <a:solidFill>
                  <a:srgbClr val="FFFFFF"/>
                </a:solidFill>
              </a:rPr>
              <a:t> 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INTRODUÇÃO: </a:t>
            </a:r>
            <a:r>
              <a:rPr lang="pt-BR" sz="1050" dirty="0" err="1">
                <a:solidFill>
                  <a:srgbClr val="FFFFFF"/>
                </a:solidFill>
              </a:rPr>
              <a:t>Rm</a:t>
            </a:r>
            <a:r>
              <a:rPr lang="pt-BR" sz="1050" dirty="0">
                <a:solidFill>
                  <a:srgbClr val="FFFFFF"/>
                </a:solidFill>
              </a:rPr>
              <a:t> 8:31-35; 1Jo 2:1.</a:t>
            </a:r>
            <a:r>
              <a:rPr lang="en-US" sz="10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28995" y="3018969"/>
            <a:ext cx="725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ama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503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11</a:t>
            </a:r>
          </a:p>
        </p:txBody>
      </p:sp>
      <p:sp>
        <p:nvSpPr>
          <p:cNvPr id="4" name="Rectangle 3"/>
          <p:cNvSpPr/>
          <p:nvPr/>
        </p:nvSpPr>
        <p:spPr>
          <a:xfrm>
            <a:off x="690734" y="1132903"/>
            <a:ext cx="777391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5"/>
            </a:pPr>
            <a:r>
              <a:rPr lang="pt-BR" sz="2400" b="1" dirty="0">
                <a:solidFill>
                  <a:srgbClr val="FFFFFF"/>
                </a:solidFill>
              </a:rPr>
              <a:t>Sentimentos de depressão são evidência de que o Senhor abandonou a alguém? </a:t>
            </a:r>
          </a:p>
          <a:p>
            <a:pPr lvl="0"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194:4.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42597" y="2207719"/>
            <a:ext cx="7559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 Poderá se sentir deprimida em virtude de enfermidades físicas, mas isso _______ é evidência de que o Senhor não esteja diariamente operando em seu favor. Ele a perdoará ________________________.”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340924" y="2739065"/>
            <a:ext cx="2361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abundantemente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3980577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41</a:t>
            </a:r>
          </a:p>
          <a:p>
            <a:r>
              <a:rPr lang="x-none" sz="1200" b="1" dirty="0">
                <a:solidFill>
                  <a:srgbClr val="FFFFFF"/>
                </a:solidFill>
              </a:rPr>
              <a:t>O Amor de Deus Pelo Pecador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</a:t>
            </a:r>
            <a:r>
              <a:rPr lang="pt-BR" sz="1050" dirty="0">
                <a:solidFill>
                  <a:srgbClr val="FFFFFF"/>
                </a:solidFill>
              </a:rPr>
              <a:t>191-195.</a:t>
            </a:r>
            <a:r>
              <a:rPr lang="en-US" sz="1050" dirty="0">
                <a:solidFill>
                  <a:srgbClr val="FFFFFF"/>
                </a:solidFill>
              </a:rPr>
              <a:t> 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INTRODUÇÃO: </a:t>
            </a:r>
            <a:r>
              <a:rPr lang="pt-BR" sz="1050" dirty="0" err="1">
                <a:solidFill>
                  <a:srgbClr val="FFFFFF"/>
                </a:solidFill>
              </a:rPr>
              <a:t>Rm</a:t>
            </a:r>
            <a:r>
              <a:rPr lang="pt-BR" sz="1050" dirty="0">
                <a:solidFill>
                  <a:srgbClr val="FFFFFF"/>
                </a:solidFill>
              </a:rPr>
              <a:t> 8:31-35; 1Jo 2:1.</a:t>
            </a:r>
            <a:r>
              <a:rPr lang="en-US" sz="10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66040" y="2442154"/>
            <a:ext cx="656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não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066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11</a:t>
            </a:r>
          </a:p>
        </p:txBody>
      </p:sp>
      <p:sp>
        <p:nvSpPr>
          <p:cNvPr id="4" name="Rectangle 3"/>
          <p:cNvSpPr/>
          <p:nvPr/>
        </p:nvSpPr>
        <p:spPr>
          <a:xfrm>
            <a:off x="690734" y="1085850"/>
            <a:ext cx="756744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/>
            <a:r>
              <a:rPr lang="pt-BR" sz="2400" b="1" dirty="0">
                <a:solidFill>
                  <a:srgbClr val="FFFFFF"/>
                </a:solidFill>
              </a:rPr>
              <a:t>6. Como devemos lidar com o sentimento de culpabilidade?                                                                             </a:t>
            </a:r>
          </a:p>
          <a:p>
            <a:pPr marL="457200" lvl="0" indent="-457200">
              <a:buFont typeface="+mj-lt"/>
              <a:buAutoNum type="arabicPeriod" startAt="6"/>
            </a:pPr>
            <a:endParaRPr lang="pt-BR" sz="2000" i="1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3547" y="2160094"/>
            <a:ext cx="7559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“Jesus vê as culpas do passado e fala de perdão. Não devemos </a:t>
            </a:r>
            <a:r>
              <a:rPr lang="pt-BR" sz="2000" dirty="0" err="1"/>
              <a:t>desonrá-lO</a:t>
            </a:r>
            <a:r>
              <a:rPr lang="pt-BR" sz="2000" dirty="0"/>
              <a:t> duvidando de Seu amor. Esse sentimento de culpabilidade deve ser _______________________ ao pé da cruz do Calvário...”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454995" y="2704567"/>
            <a:ext cx="1589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depositado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3980577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41</a:t>
            </a:r>
          </a:p>
          <a:p>
            <a:r>
              <a:rPr lang="x-none" sz="1200" b="1" dirty="0">
                <a:solidFill>
                  <a:srgbClr val="FFFFFF"/>
                </a:solidFill>
              </a:rPr>
              <a:t>O Amor de Deus Pelo Pecador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</a:t>
            </a:r>
            <a:r>
              <a:rPr lang="pt-BR" sz="1050" dirty="0">
                <a:solidFill>
                  <a:srgbClr val="FFFFFF"/>
                </a:solidFill>
              </a:rPr>
              <a:t>191-195.</a:t>
            </a:r>
            <a:r>
              <a:rPr lang="en-US" sz="1050" dirty="0">
                <a:solidFill>
                  <a:srgbClr val="FFFFFF"/>
                </a:solidFill>
              </a:rPr>
              <a:t> 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INTRODUÇÃO: </a:t>
            </a:r>
            <a:r>
              <a:rPr lang="pt-BR" sz="1050" dirty="0" err="1">
                <a:solidFill>
                  <a:srgbClr val="FFFFFF"/>
                </a:solidFill>
              </a:rPr>
              <a:t>Rm</a:t>
            </a:r>
            <a:r>
              <a:rPr lang="pt-BR" sz="1050" dirty="0">
                <a:solidFill>
                  <a:srgbClr val="FFFFFF"/>
                </a:solidFill>
              </a:rPr>
              <a:t> 8:31-35; 1Jo 2:1.</a:t>
            </a:r>
            <a:r>
              <a:rPr lang="en-US" sz="10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Retângulo 6"/>
          <p:cNvSpPr/>
          <p:nvPr/>
        </p:nvSpPr>
        <p:spPr>
          <a:xfrm>
            <a:off x="5900402" y="1767959"/>
            <a:ext cx="21581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195:1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23866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11</a:t>
            </a:r>
          </a:p>
        </p:txBody>
      </p:sp>
      <p:sp>
        <p:nvSpPr>
          <p:cNvPr id="4" name="Rectangle 3"/>
          <p:cNvSpPr/>
          <p:nvPr/>
        </p:nvSpPr>
        <p:spPr>
          <a:xfrm>
            <a:off x="690734" y="1161279"/>
            <a:ext cx="777391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7"/>
            </a:pPr>
            <a:r>
              <a:rPr lang="pt-BR" sz="2400" b="1" dirty="0">
                <a:solidFill>
                  <a:srgbClr val="FFFFFF"/>
                </a:solidFill>
              </a:rPr>
              <a:t>Que parte da Palavra de Deus é especialmente importante para quem deseja aceitar a graça de Deus?</a:t>
            </a:r>
            <a:r>
              <a:rPr lang="pt-BR" sz="2400" dirty="0">
                <a:solidFill>
                  <a:srgbClr val="FFFFFF"/>
                </a:solidFill>
              </a:rPr>
              <a:t> </a:t>
            </a:r>
            <a:endParaRPr lang="pt-BR" sz="2400" i="1" dirty="0">
              <a:solidFill>
                <a:srgbClr val="FFFFFF"/>
              </a:solidFill>
            </a:endParaRPr>
          </a:p>
          <a:p>
            <a:pPr lvl="0"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195:3.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42597" y="2217244"/>
            <a:ext cx="7559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“Pesquise as preciosas _______________________ de Deus. Se Satanás lança ameaças a sua mente, fuja dele e se apegue às promessas...”.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931197" y="2143889"/>
            <a:ext cx="1523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promessas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3980577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41</a:t>
            </a:r>
          </a:p>
          <a:p>
            <a:r>
              <a:rPr lang="x-none" sz="1200" b="1" dirty="0">
                <a:solidFill>
                  <a:srgbClr val="FFFFFF"/>
                </a:solidFill>
              </a:rPr>
              <a:t>O Amor de Deus Pelo Pecador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</a:t>
            </a:r>
            <a:r>
              <a:rPr lang="pt-BR" sz="1050" dirty="0">
                <a:solidFill>
                  <a:srgbClr val="FFFFFF"/>
                </a:solidFill>
              </a:rPr>
              <a:t>191-195.</a:t>
            </a:r>
            <a:r>
              <a:rPr lang="en-US" sz="1050" dirty="0">
                <a:solidFill>
                  <a:srgbClr val="FFFFFF"/>
                </a:solidFill>
              </a:rPr>
              <a:t> 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INTRODUÇÃO: </a:t>
            </a:r>
            <a:r>
              <a:rPr lang="pt-BR" sz="1050" dirty="0" err="1">
                <a:solidFill>
                  <a:srgbClr val="FFFFFF"/>
                </a:solidFill>
              </a:rPr>
              <a:t>Rm</a:t>
            </a:r>
            <a:r>
              <a:rPr lang="pt-BR" sz="1050" dirty="0">
                <a:solidFill>
                  <a:srgbClr val="FFFFFF"/>
                </a:solidFill>
              </a:rPr>
              <a:t> 8:31-35; 1Jo 2:1.</a:t>
            </a:r>
            <a:r>
              <a:rPr lang="en-US" sz="10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414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11</a:t>
            </a:r>
          </a:p>
        </p:txBody>
      </p:sp>
      <p:sp>
        <p:nvSpPr>
          <p:cNvPr id="4" name="Rectangle 3"/>
          <p:cNvSpPr/>
          <p:nvPr/>
        </p:nvSpPr>
        <p:spPr>
          <a:xfrm>
            <a:off x="690734" y="1209071"/>
            <a:ext cx="777391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8"/>
            </a:pPr>
            <a:r>
              <a:rPr lang="pt-BR" sz="2400" b="1" dirty="0">
                <a:solidFill>
                  <a:srgbClr val="FFFFFF"/>
                </a:solidFill>
              </a:rPr>
              <a:t>O texto diz que Deus tem uma glória, que é... </a:t>
            </a:r>
          </a:p>
          <a:p>
            <a:pPr marL="457200" lvl="0" indent="-457200">
              <a:buFont typeface="+mj-lt"/>
              <a:buAutoNum type="arabicPeriod" startAt="8"/>
            </a:pPr>
            <a:endParaRPr lang="pt-BR" sz="2000" i="1" dirty="0">
              <a:solidFill>
                <a:srgbClr val="FFFFFF"/>
              </a:solidFill>
            </a:endParaRPr>
          </a:p>
          <a:p>
            <a:pPr lvl="0"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195:5.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42597" y="2517424"/>
            <a:ext cx="75598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 É sua glória ___________________ ao maior dos pecadores....”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008425" y="2429924"/>
            <a:ext cx="1185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perdoar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3980577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41</a:t>
            </a:r>
          </a:p>
          <a:p>
            <a:r>
              <a:rPr lang="x-none" sz="1200" b="1" dirty="0">
                <a:solidFill>
                  <a:srgbClr val="FFFFFF"/>
                </a:solidFill>
              </a:rPr>
              <a:t>O Amor de Deus Pelo Pecador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</a:t>
            </a:r>
            <a:r>
              <a:rPr lang="pt-BR" sz="1050" dirty="0">
                <a:solidFill>
                  <a:srgbClr val="FFFFFF"/>
                </a:solidFill>
              </a:rPr>
              <a:t>191-195.</a:t>
            </a:r>
            <a:r>
              <a:rPr lang="en-US" sz="1050" dirty="0">
                <a:solidFill>
                  <a:srgbClr val="FFFFFF"/>
                </a:solidFill>
              </a:rPr>
              <a:t> 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INTRODUÇÃO: </a:t>
            </a:r>
            <a:r>
              <a:rPr lang="pt-BR" sz="1050" dirty="0" err="1">
                <a:solidFill>
                  <a:srgbClr val="FFFFFF"/>
                </a:solidFill>
              </a:rPr>
              <a:t>Rm</a:t>
            </a:r>
            <a:r>
              <a:rPr lang="pt-BR" sz="1050" dirty="0">
                <a:solidFill>
                  <a:srgbClr val="FFFFFF"/>
                </a:solidFill>
              </a:rPr>
              <a:t> 8:31-35; 1Jo 2:1.</a:t>
            </a:r>
            <a:r>
              <a:rPr lang="en-US" sz="10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284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3309" y="1026773"/>
            <a:ext cx="78389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Conclusão:</a:t>
            </a:r>
            <a:r>
              <a:rPr lang="pt-BR" sz="2000" dirty="0"/>
              <a:t> “Deus está trabalhando e Satanás também está. O inimigo deseja desviar sua mente do poderoso Ajudador e fixá-la na degradação de sua alma... Desvie os olhos de si mesma e contemple a perfeição de Cristo.” </a:t>
            </a:r>
            <a:r>
              <a:rPr lang="pt-BR" sz="2000" i="1" dirty="0"/>
              <a:t>Conduta Sexual</a:t>
            </a:r>
            <a:r>
              <a:rPr lang="pt-BR" sz="2000" dirty="0"/>
              <a:t>, pág. 194.</a:t>
            </a:r>
            <a:r>
              <a:rPr lang="en-US" sz="2000" dirty="0"/>
              <a:t> </a:t>
            </a:r>
            <a:r>
              <a:rPr lang="pt-BR" sz="2000" dirty="0"/>
              <a:t> </a:t>
            </a:r>
            <a:endParaRPr lang="en-US" sz="2000" dirty="0"/>
          </a:p>
          <a:p>
            <a:r>
              <a:rPr lang="pt-BR" dirty="0"/>
              <a:t> 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7276" y="3013294"/>
            <a:ext cx="771047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Atividade do dia:</a:t>
            </a:r>
          </a:p>
          <a:p>
            <a:r>
              <a:rPr lang="pt-BR" sz="2300" dirty="0">
                <a:solidFill>
                  <a:srgbClr val="FFFFFF"/>
                </a:solidFill>
              </a:rPr>
              <a:t>Para revelar o verdadeiro amor cristão, escolha hoje a alguém de sua família ou trabalho e fale algumas palavras de animação!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endParaRPr lang="en-US" sz="2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2048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</TotalTime>
  <Words>768</Words>
  <Application>Microsoft Office PowerPoint</Application>
  <PresentationFormat>Apresentação na tela (16:9)</PresentationFormat>
  <Paragraphs>77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Abadi MT Condensed Light</vt:lpstr>
      <vt:lpstr>Arial</vt:lpstr>
      <vt:lpstr>Calibri</vt:lpstr>
      <vt:lpstr>Office Theme</vt:lpstr>
      <vt:lpstr>Lição 11</vt:lpstr>
      <vt:lpstr>Lição 11</vt:lpstr>
      <vt:lpstr>Lição 11</vt:lpstr>
      <vt:lpstr>Lição 11</vt:lpstr>
      <vt:lpstr>Lição 11</vt:lpstr>
      <vt:lpstr>Lição 11</vt:lpstr>
      <vt:lpstr>Lição 11</vt:lpstr>
      <vt:lpstr>Lição 11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Lição 1</dc:title>
  <dc:creator>HOME</dc:creator>
  <cp:lastModifiedBy>APV - Marcelo Augusto de Carvalho</cp:lastModifiedBy>
  <cp:revision>114</cp:revision>
  <dcterms:created xsi:type="dcterms:W3CDTF">2013-01-21T13:06:52Z</dcterms:created>
  <dcterms:modified xsi:type="dcterms:W3CDTF">2020-03-02T22:04:32Z</dcterms:modified>
</cp:coreProperties>
</file>