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69" r:id="rId3"/>
    <p:sldId id="268" r:id="rId4"/>
    <p:sldId id="285" r:id="rId5"/>
    <p:sldId id="286" r:id="rId6"/>
    <p:sldId id="287" r:id="rId7"/>
    <p:sldId id="289" r:id="rId8"/>
    <p:sldId id="28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256197"/>
            <a:ext cx="7773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 que fazer com quem se sente consciente de seu erro? </a:t>
            </a:r>
          </a:p>
          <a:p>
            <a:pPr lvl="0" algn="r"/>
            <a:endParaRPr lang="pt-BR" sz="1400" i="1" dirty="0">
              <a:solidFill>
                <a:srgbClr val="FFFFFF"/>
              </a:solidFill>
            </a:endParaRP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Sexual, pág. 196:1.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206" y="2359453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cuidem para não [1] ____________ seu respeito-próprio. [2] Não a ______________ pela indiferença ou a desconfiança.”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07924" y="2296318"/>
            <a:ext cx="1169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destruir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258" y="2603987"/>
            <a:ext cx="1644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desanimem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506260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Gl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6:1;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Rm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84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9780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Qual é nosso maior pecado e o resultado de palavras ásperas?</a:t>
            </a: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Sexual, pág. 197:1.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206" y="2569003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“A __________________ do homem para com o homem, eis nosso maior pecado. ...Palavras ásperas, sem compaixão, __________________, fazendo-as cair presa do poder do tentador.”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48625" y="2510637"/>
            <a:ext cx="203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desumanidade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633" y="3108429"/>
            <a:ext cx="2162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desanimam-nas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506260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Gl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6:1;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Rm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22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9780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Que tipo de coisas fazem falta e são requeridas de nós como povo de Deus? </a:t>
            </a: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Sexual, pág. 197:4.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31" y="2454703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“Entre nós se tem feito notar uma falta de ______________ e _______, profundo e sincero em favor dos que são _____________ e erram.... É preciso que os irmãos desenvolvam ___________, ________ e ____________...”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29726" y="2386812"/>
            <a:ext cx="154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compaixão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3184" y="2384248"/>
            <a:ext cx="8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amor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506260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Gl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6:1;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Rm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4015" y="2683894"/>
            <a:ext cx="1297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tentados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1980" y="2988294"/>
            <a:ext cx="111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energia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9932" y="2997819"/>
            <a:ext cx="70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861" y="3302196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sabedoria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0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9780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pt-B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pt-BR" sz="2400" b="1" dirty="0">
                <a:solidFill>
                  <a:srgbClr val="FFFFFF"/>
                </a:solidFill>
              </a:rPr>
              <a:t>Quais são alguns motivos para exercermos amor pelos que erram? 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Sexual, pág. 198:1.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206" y="2464228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muitos não tem sido ___________________ corretamente.... Alguns herdaram um temperamento _____________________, e sua educação na infância não lhes ensinou o ____________________________....”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06183" y="2396337"/>
            <a:ext cx="138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educados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506260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Gl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6:1;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Rm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9740" y="2712469"/>
            <a:ext cx="119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irascível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6161" y="3292671"/>
            <a:ext cx="221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domínio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próprio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8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9780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pt-BR" sz="2400" b="1" dirty="0">
                <a:solidFill>
                  <a:srgbClr val="FFFFFF"/>
                </a:solidFill>
              </a:rPr>
              <a:t>Quais são algumas  importantes características do trato dos verdadeiros cristãos com pecadores? 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Sexual, pág. 199:0 e 1.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171" y="2262895"/>
            <a:ext cx="755987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Seus verdadeiros seguidores [do Senhor] não tratarão os pecadores como se tivessem se colocado para ____________ da oportunidade do ______________. Terão ____________________...”</a:t>
            </a:r>
            <a:endParaRPr lang="en-US" sz="2000" dirty="0"/>
          </a:p>
          <a:p>
            <a:r>
              <a:rPr lang="pt-BR" sz="2000" dirty="0"/>
              <a:t> </a:t>
            </a:r>
            <a:endParaRPr lang="en-US" sz="2000" dirty="0"/>
          </a:p>
          <a:p>
            <a:r>
              <a:rPr lang="pt-BR" sz="2000" dirty="0"/>
              <a:t>“...Apontem seus erros mas não de uma forma que as ______________ de Cristo. Através de palavras de __________________ compaixão, aproximem-nas </a:t>
            </a:r>
            <a:r>
              <a:rPr lang="pt-BR" sz="2200" dirty="0" err="1"/>
              <a:t>dEle.</a:t>
            </a:r>
            <a:r>
              <a:rPr lang="pt-BR" sz="2200" dirty="0"/>
              <a:t>”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4835250" y="2494520"/>
            <a:ext cx="80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além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506260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Gl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6:1; </a:t>
            </a:r>
            <a:r>
              <a:rPr lang="pt-BR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Rm</a:t>
            </a:r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5943" y="2787179"/>
            <a:ext cx="1078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perdão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2483" y="2806229"/>
            <a:ext cx="154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compaixão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1561" y="3407294"/>
            <a:ext cx="9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afaste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8238" y="3712824"/>
            <a:ext cx="1088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amável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9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9780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</a:t>
            </a:r>
            <a:r>
              <a:rPr lang="pt-BR" sz="2400" b="1" dirty="0">
                <a:solidFill>
                  <a:srgbClr val="FFFFFF"/>
                </a:solidFill>
              </a:rPr>
              <a:t>Qual é um dos sinais de que o arrependimento de alguém é genuíno e que deve então receber encorajamento? 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</a:t>
            </a:r>
            <a:r>
              <a:rPr lang="pt-BR" sz="1400" dirty="0">
                <a:solidFill>
                  <a:srgbClr val="FFFFFF"/>
                </a:solidFill>
              </a:rPr>
              <a:t>, pág. </a:t>
            </a:r>
            <a:r>
              <a:rPr lang="pt-BR" sz="1400" i="1" dirty="0">
                <a:solidFill>
                  <a:schemeClr val="bg1"/>
                </a:solidFill>
              </a:rPr>
              <a:t>199:</a:t>
            </a:r>
            <a:r>
              <a:rPr lang="pt-BR" sz="1400" i="1" dirty="0">
                <a:solidFill>
                  <a:srgbClr val="FFFFFF"/>
                </a:solidFill>
              </a:rPr>
              <a:t>1.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931" y="2407078"/>
            <a:ext cx="755987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/>
              <a:t>“</a:t>
            </a:r>
            <a:r>
              <a:rPr lang="pt-BR" sz="2000" dirty="0"/>
              <a:t>Essas pessoas pecaram contra Deus, mas se [1] demonstrarem ____________________ e [2] revelarem que é genuíno, através de sinceros ______________________ para servir ao Senhor... Encorajem-nas. </a:t>
            </a:r>
            <a:r>
              <a:rPr lang="pt-BR" sz="2000" dirty="0" err="1"/>
              <a:t>Dêem-lhes</a:t>
            </a:r>
            <a:r>
              <a:rPr lang="pt-BR" sz="2000" dirty="0"/>
              <a:t> a oportunidade de readquirir o que perderam...”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0790" y="2684392"/>
            <a:ext cx="222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arrependimento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4990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Gal. 6:1; Rom.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7442" y="2988024"/>
            <a:ext cx="123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esforços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20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095" y="1266928"/>
            <a:ext cx="77739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</a:t>
            </a:r>
            <a:r>
              <a:rPr lang="pt-BR" sz="2400" b="1" dirty="0">
                <a:solidFill>
                  <a:srgbClr val="FFFFFF"/>
                </a:solidFill>
              </a:rPr>
              <a:t>Como Cristo tratava aos caídos?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pt-BR" sz="2400" b="1" dirty="0">
                <a:solidFill>
                  <a:srgbClr val="FFFFFF"/>
                </a:solidFill>
              </a:rPr>
              <a:t> 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r"/>
            <a:endParaRPr lang="pt-BR" sz="1400" i="1" dirty="0">
              <a:solidFill>
                <a:srgbClr val="FFFFFF"/>
              </a:solidFill>
            </a:endParaRPr>
          </a:p>
          <a:p>
            <a:pPr lvl="0" algn="r"/>
            <a:r>
              <a:rPr lang="pt-BR" sz="1400" i="1" dirty="0">
                <a:solidFill>
                  <a:srgbClr val="FFFFFF"/>
                </a:solidFill>
              </a:rPr>
              <a:t>Conduta Sexual</a:t>
            </a:r>
            <a:r>
              <a:rPr lang="pt-BR" sz="1400" dirty="0">
                <a:solidFill>
                  <a:srgbClr val="FFFFFF"/>
                </a:solidFill>
              </a:rPr>
              <a:t>, pág. </a:t>
            </a:r>
            <a:r>
              <a:rPr lang="pt-BR" sz="1400" i="1" dirty="0">
                <a:solidFill>
                  <a:schemeClr val="bg1"/>
                </a:solidFill>
              </a:rPr>
              <a:t>200:</a:t>
            </a:r>
            <a:r>
              <a:rPr lang="pt-BR" sz="1400" i="1" dirty="0">
                <a:solidFill>
                  <a:srgbClr val="FFFFFF"/>
                </a:solidFill>
              </a:rPr>
              <a:t>3.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631" y="2201770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“Mesmo aqueles que tinham caído mais baixo, Ele tratava com __________________... Ele as encarava a todas com compassiva _________________ 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38659" y="2441648"/>
            <a:ext cx="1216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respeito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4990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42</a:t>
            </a:r>
          </a:p>
          <a:p>
            <a:r>
              <a:rPr lang="pt-BR" sz="1200" dirty="0">
                <a:solidFill>
                  <a:srgbClr val="FFFFFF"/>
                </a:solidFill>
              </a:rPr>
              <a:t>Compreendendo os Outros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pt-BR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Ler o livro Conduta Sexual, págs. 196-200	INTRODUÇÃO: Gal. 6:1; Rom. 15:1.</a:t>
            </a:r>
            <a:endParaRPr lang="en-US" sz="1050" dirty="0">
              <a:solidFill>
                <a:srgbClr val="FFFFFF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6087" y="2726230"/>
            <a:ext cx="1126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ternura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4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043" y="973053"/>
            <a:ext cx="7647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Conclusão:</a:t>
            </a:r>
            <a:r>
              <a:rPr lang="pt-BR" dirty="0"/>
              <a:t> “Ao partilharmos de Seu Espírito, olharemos todos os homens como irmãos, com idênticas tentações e provas, caindo muitas vezes e lutando por se erguer novamente, combatendo contra o desânimo e as dificuldades, sedentos de compaixão e auxílio. Então nos aproximaremos deles de forma a não desanimá-los nem afastá-los, mas a despertar esperança em seu coração.” </a:t>
            </a:r>
            <a:r>
              <a:rPr lang="pt-BR" i="1" dirty="0"/>
              <a:t>Conduta Sexual,</a:t>
            </a:r>
            <a:r>
              <a:rPr lang="pt-BR" dirty="0"/>
              <a:t> pág. 200.</a:t>
            </a:r>
            <a:r>
              <a:rPr lang="en-US" dirty="0"/>
              <a:t> </a:t>
            </a:r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2975194"/>
            <a:ext cx="7710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000" dirty="0">
                <a:solidFill>
                  <a:srgbClr val="FFFFFF"/>
                </a:solidFill>
              </a:rPr>
              <a:t>Faça uma visita encorajadora ou ligue para uma pessoa que você considera que esteja passando por provações ou tentações.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83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589</Words>
  <Application>Microsoft Office PowerPoint</Application>
  <PresentationFormat>Apresentação na tela (16:9)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Abadi MT Condensed Light</vt:lpstr>
      <vt:lpstr>Arial</vt:lpstr>
      <vt:lpstr>Calibri</vt:lpstr>
      <vt:lpstr>Office Theme</vt:lpstr>
      <vt:lpstr>Lição 12</vt:lpstr>
      <vt:lpstr>Lição 12</vt:lpstr>
      <vt:lpstr>Lição 12</vt:lpstr>
      <vt:lpstr>Lição 12</vt:lpstr>
      <vt:lpstr>Lição 12</vt:lpstr>
      <vt:lpstr>Lição 12</vt:lpstr>
      <vt:lpstr>Lição 12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113</cp:revision>
  <dcterms:created xsi:type="dcterms:W3CDTF">2013-01-21T13:06:52Z</dcterms:created>
  <dcterms:modified xsi:type="dcterms:W3CDTF">2020-03-02T21:59:45Z</dcterms:modified>
</cp:coreProperties>
</file>