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80" r:id="rId10"/>
    <p:sldId id="281" r:id="rId11"/>
    <p:sldId id="264" r:id="rId12"/>
    <p:sldId id="282" r:id="rId13"/>
    <p:sldId id="265" r:id="rId14"/>
    <p:sldId id="283" r:id="rId15"/>
    <p:sldId id="267" r:id="rId16"/>
    <p:sldId id="269" r:id="rId17"/>
    <p:sldId id="284" r:id="rId18"/>
    <p:sldId id="268" r:id="rId19"/>
    <p:sldId id="285" r:id="rId20"/>
    <p:sldId id="286" r:id="rId21"/>
    <p:sldId id="270" r:id="rId22"/>
    <p:sldId id="287" r:id="rId23"/>
    <p:sldId id="288" r:id="rId24"/>
    <p:sldId id="289" r:id="rId25"/>
    <p:sldId id="290" r:id="rId26"/>
    <p:sldId id="291" r:id="rId27"/>
    <p:sldId id="271" r:id="rId28"/>
    <p:sldId id="27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76062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distintos: 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7504" y="2722229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MACHO e FÊMEA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097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2420888"/>
            <a:ext cx="4042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A </a:t>
            </a:r>
            <a:r>
              <a:rPr lang="pt-BR" sz="4000" b="1" dirty="0"/>
              <a:t>diferença sexual</a:t>
            </a:r>
            <a:endParaRPr lang="pt-BR" sz="40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21364" y="3356992"/>
            <a:ext cx="4679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/>
              <a:t>Homem e Mulher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00942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8201" y="3645024"/>
            <a:ext cx="49006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/>
              <a:t>Qual </a:t>
            </a:r>
            <a:r>
              <a:rPr lang="pt-BR" sz="4000" b="1" dirty="0"/>
              <a:t>seria o </a:t>
            </a:r>
            <a:r>
              <a:rPr lang="pt-BR" sz="4000" b="1" dirty="0" smtClean="0"/>
              <a:t>propósito</a:t>
            </a:r>
          </a:p>
          <a:p>
            <a:pPr algn="ctr"/>
            <a:r>
              <a:rPr lang="pt-BR" sz="4000" b="1" dirty="0" smtClean="0"/>
              <a:t>dessas </a:t>
            </a:r>
            <a:r>
              <a:rPr lang="pt-BR" sz="4000" b="1" dirty="0"/>
              <a:t>diferenças?</a:t>
            </a:r>
            <a:endParaRPr lang="pt-BR" sz="40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27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4113" y="1484784"/>
            <a:ext cx="3734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Sendo perfeitos, </a:t>
            </a:r>
            <a:endParaRPr lang="pt-BR" sz="4000" b="1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pt-BR" sz="40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seria apenas de</a:t>
            </a:r>
            <a:endParaRPr lang="pt-BR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68519" y="3140968"/>
            <a:ext cx="52661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COMPLEMENTAÇÃO E</a:t>
            </a:r>
          </a:p>
          <a:p>
            <a:pPr algn="ctr"/>
            <a:r>
              <a:rPr lang="pt-BR" sz="44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ENTREGA</a:t>
            </a:r>
            <a:endParaRPr lang="pt-BR" sz="4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78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250" y="2492896"/>
            <a:ext cx="48157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Com a </a:t>
            </a:r>
            <a:r>
              <a:rPr lang="pt-BR" sz="40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desobediência,</a:t>
            </a:r>
          </a:p>
          <a:p>
            <a:pPr algn="ctr"/>
            <a:r>
              <a:rPr lang="pt-BR" sz="40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porém</a:t>
            </a:r>
            <a:r>
              <a:rPr lang="pt-BR" sz="40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tudo mudou! </a:t>
            </a:r>
            <a:endParaRPr lang="pt-BR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3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9237" y="332656"/>
            <a:ext cx="573107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lidar com o outro, que é </a:t>
            </a:r>
            <a:r>
              <a:rPr lang="pt-BR" sz="3600" dirty="0" smtClean="0"/>
              <a:t>diferente mas equivalente vai </a:t>
            </a:r>
            <a:r>
              <a:rPr lang="pt-BR" sz="3600" dirty="0"/>
              <a:t>exigir </a:t>
            </a:r>
            <a:r>
              <a:rPr lang="pt-BR" sz="3600" dirty="0" smtClean="0"/>
              <a:t>que eu </a:t>
            </a:r>
            <a:r>
              <a:rPr lang="pt-BR" sz="3600" b="1" dirty="0"/>
              <a:t>me</a:t>
            </a:r>
            <a:r>
              <a:rPr lang="pt-BR" sz="3600" dirty="0"/>
              <a:t> </a:t>
            </a:r>
            <a:r>
              <a:rPr lang="pt-BR" sz="3600" dirty="0" smtClean="0"/>
              <a:t>conheça, conheça </a:t>
            </a:r>
            <a:r>
              <a:rPr lang="pt-BR" sz="3600" b="1" dirty="0"/>
              <a:t>ao </a:t>
            </a:r>
            <a:r>
              <a:rPr lang="pt-BR" sz="3600" b="1" dirty="0" smtClean="0"/>
              <a:t>outro</a:t>
            </a:r>
            <a:r>
              <a:rPr lang="pt-BR" sz="3600" dirty="0" smtClean="0"/>
              <a:t>,</a:t>
            </a:r>
          </a:p>
          <a:p>
            <a:pPr algn="ctr"/>
            <a:r>
              <a:rPr lang="pt-BR" sz="3600" dirty="0" smtClean="0"/>
              <a:t>saiba </a:t>
            </a:r>
            <a:r>
              <a:rPr lang="pt-BR" sz="3600" dirty="0"/>
              <a:t>identificar </a:t>
            </a:r>
            <a:r>
              <a:rPr lang="pt-BR" sz="3600" dirty="0" smtClean="0"/>
              <a:t>e</a:t>
            </a:r>
          </a:p>
          <a:p>
            <a:pPr algn="ctr"/>
            <a:r>
              <a:rPr lang="pt-BR" sz="3600" dirty="0" smtClean="0"/>
              <a:t>reconhecer os</a:t>
            </a:r>
          </a:p>
          <a:p>
            <a:pPr algn="ctr"/>
            <a:r>
              <a:rPr lang="pt-BR" sz="3600" b="1" dirty="0" smtClean="0"/>
              <a:t>limites </a:t>
            </a:r>
            <a:r>
              <a:rPr lang="pt-BR" sz="3600" b="1" dirty="0"/>
              <a:t>de cada </a:t>
            </a:r>
            <a:r>
              <a:rPr lang="pt-BR" sz="3600" b="1" dirty="0" smtClean="0"/>
              <a:t>um</a:t>
            </a:r>
            <a:endParaRPr lang="pt-BR" sz="3600" dirty="0"/>
          </a:p>
          <a:p>
            <a:pPr algn="ctr"/>
            <a:r>
              <a:rPr lang="pt-BR" sz="3600" dirty="0" smtClean="0"/>
              <a:t>e</a:t>
            </a:r>
            <a:r>
              <a:rPr lang="pt-BR" sz="3600" dirty="0"/>
              <a:t>, </a:t>
            </a:r>
            <a:r>
              <a:rPr lang="pt-BR" sz="3600" dirty="0" smtClean="0"/>
              <a:t>assim,</a:t>
            </a:r>
          </a:p>
          <a:p>
            <a:pPr algn="ctr"/>
            <a:r>
              <a:rPr lang="pt-BR" sz="3600" dirty="0" smtClean="0"/>
              <a:t>respeitar para</a:t>
            </a:r>
          </a:p>
          <a:p>
            <a:pPr algn="ctr"/>
            <a:r>
              <a:rPr lang="pt-BR" sz="3600" dirty="0" smtClean="0"/>
              <a:t>Ser respeitado</a:t>
            </a:r>
            <a:r>
              <a:rPr lang="pt-BR" sz="3600" dirty="0"/>
              <a:t>.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19440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980726"/>
            <a:ext cx="76466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/>
              <a:t>“Se alguém afirmar: ‘Eu amo a Deus</a:t>
            </a:r>
            <a:r>
              <a:rPr lang="pt-BR" sz="3200" b="1" dirty="0" smtClean="0"/>
              <a:t>’,</a:t>
            </a:r>
          </a:p>
          <a:p>
            <a:pPr algn="ctr"/>
            <a:r>
              <a:rPr lang="pt-BR" sz="3200" b="1" dirty="0" smtClean="0"/>
              <a:t>mas </a:t>
            </a:r>
            <a:r>
              <a:rPr lang="pt-BR" sz="3200" b="1" dirty="0"/>
              <a:t>odiar (</a:t>
            </a:r>
            <a:r>
              <a:rPr lang="pt-BR" sz="3200" b="1" dirty="0" smtClean="0"/>
              <a:t>aborrecer) a </a:t>
            </a:r>
            <a:r>
              <a:rPr lang="pt-BR" sz="3200" b="1" dirty="0"/>
              <a:t>seu </a:t>
            </a:r>
            <a:r>
              <a:rPr lang="pt-BR" sz="3200" b="1" dirty="0" smtClean="0"/>
              <a:t>irmão,</a:t>
            </a:r>
          </a:p>
          <a:p>
            <a:pPr algn="ctr"/>
            <a:r>
              <a:rPr lang="pt-BR" sz="3200" b="1" dirty="0" smtClean="0"/>
              <a:t>é </a:t>
            </a:r>
            <a:r>
              <a:rPr lang="pt-BR" sz="3200" b="1" dirty="0"/>
              <a:t>mentiroso, pois quem não ama seu </a:t>
            </a:r>
            <a:r>
              <a:rPr lang="pt-BR" sz="3200" b="1" dirty="0" smtClean="0"/>
              <a:t>irmão,</a:t>
            </a:r>
          </a:p>
          <a:p>
            <a:pPr algn="ctr"/>
            <a:r>
              <a:rPr lang="pt-BR" sz="3200" b="1" dirty="0" smtClean="0"/>
              <a:t>a </a:t>
            </a:r>
            <a:r>
              <a:rPr lang="pt-BR" sz="3200" b="1" dirty="0"/>
              <a:t>quem vê, não pode amar a </a:t>
            </a:r>
            <a:r>
              <a:rPr lang="pt-BR" sz="3200" b="1" dirty="0" smtClean="0"/>
              <a:t>Deus,</a:t>
            </a:r>
          </a:p>
          <a:p>
            <a:pPr algn="ctr"/>
            <a:r>
              <a:rPr lang="pt-BR" sz="3200" b="1" dirty="0" smtClean="0"/>
              <a:t>a </a:t>
            </a:r>
            <a:r>
              <a:rPr lang="pt-BR" sz="3200" b="1" dirty="0"/>
              <a:t>Quem não vê.” (I João 4:20)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23413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97127"/>
            <a:ext cx="4205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 ser humano </a:t>
            </a:r>
            <a:r>
              <a:rPr lang="pt-BR" sz="3200" b="1" dirty="0" smtClean="0"/>
              <a:t>precisa reconhecer a</a:t>
            </a:r>
          </a:p>
          <a:p>
            <a:pPr algn="ctr"/>
            <a:r>
              <a:rPr lang="pt-BR" sz="3200" b="1" dirty="0" smtClean="0"/>
              <a:t>importância </a:t>
            </a:r>
            <a:r>
              <a:rPr lang="pt-BR" sz="3200" b="1" dirty="0"/>
              <a:t>do </a:t>
            </a:r>
            <a:r>
              <a:rPr lang="pt-BR" sz="3200" b="1" dirty="0" smtClean="0"/>
              <a:t>relacionamento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3" y="3359230"/>
            <a:ext cx="4205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exclusivo, diferente, único! </a:t>
            </a:r>
            <a:endParaRPr lang="pt-BR" sz="32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3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1456" y="667218"/>
            <a:ext cx="2725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Entregar-se 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354881"/>
            <a:ext cx="3962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NÃO É O MESMO </a:t>
            </a:r>
            <a:endParaRPr lang="pt-BR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134635"/>
            <a:ext cx="4208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que se entregue a você, ou que o “faça feliz”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416710"/>
            <a:ext cx="405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QUERER ALGUÉM </a:t>
            </a:r>
            <a:endParaRPr lang="pt-BR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0743" y="1921180"/>
            <a:ext cx="110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que 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4804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1456" y="667218"/>
            <a:ext cx="1544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é você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244342"/>
            <a:ext cx="3307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querer dar-se, </a:t>
            </a:r>
            <a:endParaRPr lang="pt-BR" sz="40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7539" y="1952228"/>
            <a:ext cx="4208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querer compartilhar o que é e o que tem, 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539" y="3152481"/>
            <a:ext cx="420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pra ver o outro feliz!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2677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2309" y="692696"/>
            <a:ext cx="671312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i="1" dirty="0"/>
              <a:t>“No Senhor, todavia, a mulher não </a:t>
            </a:r>
            <a:r>
              <a:rPr lang="pt-BR" sz="3200" b="1" i="1" dirty="0" smtClean="0"/>
              <a:t>é</a:t>
            </a:r>
          </a:p>
          <a:p>
            <a:pPr algn="ctr"/>
            <a:r>
              <a:rPr lang="pt-BR" sz="3200" b="1" i="1" dirty="0" smtClean="0"/>
              <a:t>independente </a:t>
            </a:r>
            <a:r>
              <a:rPr lang="pt-BR" sz="3200" b="1" i="1" dirty="0"/>
              <a:t>do homem, nem </a:t>
            </a:r>
            <a:r>
              <a:rPr lang="pt-BR" sz="3200" b="1" i="1" dirty="0" smtClean="0"/>
              <a:t>o</a:t>
            </a:r>
          </a:p>
          <a:p>
            <a:pPr algn="ctr"/>
            <a:r>
              <a:rPr lang="pt-BR" sz="3200" b="1" i="1" dirty="0" smtClean="0"/>
              <a:t>homem </a:t>
            </a:r>
            <a:r>
              <a:rPr lang="pt-BR" sz="3200" b="1" i="1" dirty="0"/>
              <a:t>independente da mulher. </a:t>
            </a:r>
            <a:r>
              <a:rPr lang="pt-BR" sz="3200" b="1" i="1" dirty="0" smtClean="0"/>
              <a:t>Pois,</a:t>
            </a:r>
          </a:p>
          <a:p>
            <a:pPr algn="ctr"/>
            <a:r>
              <a:rPr lang="pt-BR" sz="3200" b="1" i="1" dirty="0" smtClean="0"/>
              <a:t>assim </a:t>
            </a:r>
            <a:r>
              <a:rPr lang="pt-BR" sz="3200" b="1" i="1" dirty="0"/>
              <a:t>como a mulher proveio </a:t>
            </a:r>
            <a:r>
              <a:rPr lang="pt-BR" sz="3200" b="1" i="1" dirty="0" smtClean="0"/>
              <a:t>do</a:t>
            </a:r>
          </a:p>
          <a:p>
            <a:pPr algn="ctr"/>
            <a:r>
              <a:rPr lang="pt-BR" sz="3200" b="1" i="1" dirty="0" smtClean="0"/>
              <a:t>homem</a:t>
            </a:r>
            <a:r>
              <a:rPr lang="pt-BR" sz="3200" b="1" i="1" dirty="0"/>
              <a:t>,  </a:t>
            </a:r>
            <a:r>
              <a:rPr lang="pt-BR" sz="3200" b="1" i="1" dirty="0" smtClean="0"/>
              <a:t>também </a:t>
            </a:r>
            <a:r>
              <a:rPr lang="pt-BR" sz="3200" b="1" i="1" dirty="0"/>
              <a:t>o homem </a:t>
            </a:r>
            <a:r>
              <a:rPr lang="pt-BR" sz="3200" b="1" i="1" dirty="0" smtClean="0"/>
              <a:t>nasce</a:t>
            </a:r>
          </a:p>
          <a:p>
            <a:pPr algn="ctr"/>
            <a:r>
              <a:rPr lang="pt-BR" sz="3200" b="1" i="1" dirty="0" smtClean="0"/>
              <a:t>da mulher. Mas </a:t>
            </a:r>
            <a:r>
              <a:rPr lang="pt-BR" sz="3200" b="1" i="1" dirty="0"/>
              <a:t>tudo </a:t>
            </a:r>
            <a:r>
              <a:rPr lang="pt-BR" sz="3200" b="1" i="1" dirty="0" smtClean="0"/>
              <a:t>provem</a:t>
            </a:r>
          </a:p>
          <a:p>
            <a:pPr algn="ctr"/>
            <a:r>
              <a:rPr lang="pt-BR" sz="3200" b="1" i="1" dirty="0" smtClean="0"/>
              <a:t>de </a:t>
            </a:r>
            <a:r>
              <a:rPr lang="pt-BR" sz="3200" b="1" i="1" dirty="0"/>
              <a:t>Deus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I Cor. 11:11 e 12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5770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1396043"/>
            <a:ext cx="4386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do homem e da mulher é </a:t>
            </a:r>
            <a:r>
              <a:rPr lang="pt-BR" sz="4000" b="1" dirty="0" smtClean="0"/>
              <a:t>algo</a:t>
            </a:r>
          </a:p>
          <a:p>
            <a:pPr algn="ctr"/>
            <a:r>
              <a:rPr lang="pt-BR" sz="4000" b="1" dirty="0" smtClean="0"/>
              <a:t>útil </a:t>
            </a:r>
            <a:r>
              <a:rPr lang="pt-BR" sz="4000" b="1" dirty="0"/>
              <a:t>e </a:t>
            </a:r>
            <a:r>
              <a:rPr lang="pt-BR" sz="4000" b="1" dirty="0" smtClean="0"/>
              <a:t>planejado</a:t>
            </a:r>
          </a:p>
          <a:p>
            <a:pPr algn="ctr"/>
            <a:r>
              <a:rPr lang="pt-BR" sz="4000" b="1" dirty="0" smtClean="0"/>
              <a:t>por </a:t>
            </a:r>
            <a:r>
              <a:rPr lang="pt-BR" sz="4000" b="1" dirty="0"/>
              <a:t>Deus!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1760" y="548680"/>
            <a:ext cx="5332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interdependência </a:t>
            </a:r>
            <a:endParaRPr lang="pt-BR" sz="48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16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98284" y="1753219"/>
            <a:ext cx="3960440" cy="53285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988840"/>
            <a:ext cx="2764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A atração pelo sexo </a:t>
            </a:r>
            <a:r>
              <a:rPr lang="pt-BR" sz="4000" b="1" dirty="0">
                <a:solidFill>
                  <a:schemeClr val="bg1"/>
                </a:solidFill>
              </a:rPr>
              <a:t>oposto </a:t>
            </a:r>
            <a:r>
              <a:rPr lang="pt-BR" sz="4000" b="1" dirty="0" smtClean="0">
                <a:solidFill>
                  <a:schemeClr val="bg1"/>
                </a:solidFill>
              </a:rPr>
              <a:t>faz </a:t>
            </a:r>
            <a:r>
              <a:rPr lang="pt-BR" sz="4000" b="1" dirty="0">
                <a:solidFill>
                  <a:schemeClr val="bg1"/>
                </a:solidFill>
              </a:rPr>
              <a:t>parte do plano original do Criador 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836712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“Pais, não irritem seus filhos, para que eles não desanimem. Filhos, obedeçam a seus pais em tudo, pois isso agrada ao Senhor.” </a:t>
            </a:r>
            <a:endParaRPr lang="pt-BR" sz="3200" b="1" dirty="0" smtClean="0"/>
          </a:p>
          <a:p>
            <a:pPr algn="ctr"/>
            <a:r>
              <a:rPr lang="pt-BR" sz="3200" b="1" dirty="0"/>
              <a:t>Colossenses 3:21 e 20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6966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396042"/>
            <a:ext cx="4386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 </a:t>
            </a:r>
            <a:r>
              <a:rPr lang="pt-BR" sz="3600" b="1" dirty="0"/>
              <a:t>busca pelo sexo oposto, em relação exclusiva, é tão inerente ao relacionamento humano que ela estará presente até na descrição de Sua 2a vinda;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04305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80528" y="4797152"/>
            <a:ext cx="7632848" cy="2060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98681" y="4805092"/>
            <a:ext cx="120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Jesus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85767" y="4838533"/>
            <a:ext cx="37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NÃO CONDENOU </a:t>
            </a:r>
            <a:endParaRPr lang="pt-BR" sz="36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528896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 relação do namoro e do casamento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45671" y="5827576"/>
            <a:ext cx="212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EM SI,</a:t>
            </a:r>
            <a:endParaRPr lang="pt-BR" sz="36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02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80528" y="4797152"/>
            <a:ext cx="7632848" cy="2060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23927" y="4797152"/>
            <a:ext cx="377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ENVOLVER-SE </a:t>
            </a:r>
            <a:endParaRPr lang="pt-BR" sz="36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80528" y="483853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mas mostrou o perigo de </a:t>
            </a:r>
            <a:endParaRPr lang="pt-BR" sz="3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5998697"/>
            <a:ext cx="573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RELAÇÃO </a:t>
            </a:r>
            <a:r>
              <a:rPr lang="pt-BR" sz="3600" b="1" dirty="0" smtClean="0">
                <a:solidFill>
                  <a:srgbClr val="94189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COM O CRIADOR!</a:t>
            </a:r>
            <a:endParaRPr lang="pt-BR" sz="3600" b="1" dirty="0">
              <a:solidFill>
                <a:srgbClr val="941894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44348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nela sem levar em conta a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7499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819724"/>
            <a:ext cx="73239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“Busquem, pois, em primeiro lugar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Reino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Deus e Sua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justiça, e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todas as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demais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coisas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(inclusive o namoro e o casamento)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serão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acrescentadas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 vocês.” (Mateus 6:33)</a:t>
            </a: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9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“Se vocês amarem aqueles que os amam, que recompensa vocês receberão? Até os pecadores fazem isso!...” (Mateus 5:46 e 48)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8079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3" y="764704"/>
            <a:ext cx="687200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/>
              <a:t>‘Vocês não leram que, no </a:t>
            </a:r>
            <a:r>
              <a:rPr lang="pt-BR" sz="3600" b="1" i="1" dirty="0" smtClean="0"/>
              <a:t>princípio,</a:t>
            </a:r>
          </a:p>
          <a:p>
            <a:pPr algn="ctr"/>
            <a:r>
              <a:rPr lang="pt-BR" sz="3600" b="1" i="1" dirty="0" smtClean="0"/>
              <a:t>o </a:t>
            </a:r>
            <a:r>
              <a:rPr lang="pt-BR" sz="3600" b="1" i="1" dirty="0"/>
              <a:t>Criador os fez homem e </a:t>
            </a:r>
            <a:r>
              <a:rPr lang="pt-BR" sz="3600" b="1" i="1" dirty="0" smtClean="0"/>
              <a:t>mulher’</a:t>
            </a:r>
            <a:endParaRPr lang="pt-BR" sz="3600" b="1" dirty="0"/>
          </a:p>
          <a:p>
            <a:pPr algn="ctr"/>
            <a:r>
              <a:rPr lang="pt-BR" sz="3600" b="1" dirty="0" smtClean="0"/>
              <a:t>e </a:t>
            </a:r>
            <a:r>
              <a:rPr lang="pt-BR" sz="3600" b="1" dirty="0"/>
              <a:t>disse: </a:t>
            </a:r>
            <a:r>
              <a:rPr lang="pt-BR" sz="3600" b="1" i="1" dirty="0"/>
              <a:t>‘Por essa </a:t>
            </a:r>
            <a:r>
              <a:rPr lang="pt-BR" sz="3600" b="1" i="1" dirty="0" smtClean="0"/>
              <a:t>razão, o homem</a:t>
            </a:r>
          </a:p>
          <a:p>
            <a:pPr algn="ctr"/>
            <a:r>
              <a:rPr lang="pt-BR" sz="3600" b="1" i="1" dirty="0" smtClean="0"/>
              <a:t>deixará </a:t>
            </a:r>
            <a:r>
              <a:rPr lang="pt-BR" sz="3600" b="1" i="1" dirty="0"/>
              <a:t>pai e mãe </a:t>
            </a:r>
            <a:r>
              <a:rPr lang="pt-BR" sz="3600" b="1" i="1" dirty="0" smtClean="0"/>
              <a:t>e se unirá</a:t>
            </a:r>
          </a:p>
          <a:p>
            <a:pPr algn="ctr"/>
            <a:r>
              <a:rPr lang="pt-BR" sz="3600" b="1" i="1" dirty="0" smtClean="0"/>
              <a:t>à </a:t>
            </a:r>
            <a:r>
              <a:rPr lang="pt-BR" sz="3600" b="1" i="1" dirty="0"/>
              <a:t>sua </a:t>
            </a:r>
            <a:r>
              <a:rPr lang="pt-BR" sz="3600" b="1" i="1" dirty="0" smtClean="0"/>
              <a:t>mulher, e </a:t>
            </a:r>
            <a:r>
              <a:rPr lang="pt-BR" sz="3600" b="1" i="1" dirty="0"/>
              <a:t>os dois </a:t>
            </a:r>
            <a:r>
              <a:rPr lang="pt-BR" sz="3600" b="1" i="1" dirty="0" smtClean="0"/>
              <a:t>se</a:t>
            </a:r>
          </a:p>
          <a:p>
            <a:pPr algn="ctr"/>
            <a:r>
              <a:rPr lang="pt-BR" sz="3600" b="1" i="1" dirty="0" smtClean="0"/>
              <a:t>tornarão uma só </a:t>
            </a:r>
            <a:r>
              <a:rPr lang="pt-BR" sz="3600" b="1" i="1" dirty="0"/>
              <a:t>carne</a:t>
            </a:r>
            <a:r>
              <a:rPr lang="pt-BR" sz="3600" b="1" i="1" dirty="0" smtClean="0"/>
              <a:t>’?”</a:t>
            </a:r>
            <a:endParaRPr lang="pt-BR" sz="3600" b="1" dirty="0"/>
          </a:p>
          <a:p>
            <a:pPr algn="ctr"/>
            <a:r>
              <a:rPr lang="pt-BR" sz="3600" b="1" dirty="0" smtClean="0"/>
              <a:t>(</a:t>
            </a:r>
            <a:r>
              <a:rPr lang="pt-BR" sz="3600" b="1" dirty="0"/>
              <a:t>Mat.19:4 e 5)</a:t>
            </a:r>
          </a:p>
        </p:txBody>
      </p:sp>
    </p:spTree>
    <p:extLst>
      <p:ext uri="{BB962C8B-B14F-4D97-AF65-F5344CB8AC3E}">
        <p14:creationId xmlns:p14="http://schemas.microsoft.com/office/powerpoint/2010/main" val="123831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965041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/>
              <a:t>Jesus não falou sobre o divórcio e sim sobre a providência do Criador aos seres humanos, ao estabelecer uma relação íntima, diferente, </a:t>
            </a:r>
            <a:r>
              <a:rPr lang="pt-BR" sz="3600" b="1" i="1" dirty="0" smtClean="0"/>
              <a:t>principal</a:t>
            </a:r>
          </a:p>
          <a:p>
            <a:pPr algn="ctr"/>
            <a:r>
              <a:rPr lang="pt-BR" sz="3600" b="1" i="1" dirty="0" smtClean="0"/>
              <a:t>e </a:t>
            </a:r>
            <a:r>
              <a:rPr lang="pt-BR" sz="3600" b="1" i="1" dirty="0"/>
              <a:t>exclusiva </a:t>
            </a:r>
            <a:r>
              <a:rPr lang="pt-BR" sz="3600" b="1" i="1" dirty="0" smtClean="0"/>
              <a:t>entre</a:t>
            </a:r>
          </a:p>
          <a:p>
            <a:pPr algn="ctr"/>
            <a:r>
              <a:rPr lang="pt-BR" sz="3600" b="1" i="1" dirty="0" smtClean="0"/>
              <a:t>DUAS </a:t>
            </a:r>
            <a:r>
              <a:rPr lang="pt-BR" sz="3600" b="1" i="1" dirty="0"/>
              <a:t>PESSOAS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330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-396552" y="5212068"/>
            <a:ext cx="7920880" cy="132343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624" y="521206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Ele destacou a relação entre indivíduos diferentes</a:t>
            </a:r>
            <a:endParaRPr lang="pt-BR" sz="4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32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00808"/>
            <a:ext cx="48654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“...não era </a:t>
            </a:r>
            <a:r>
              <a:rPr lang="pt-BR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bom</a:t>
            </a:r>
          </a:p>
          <a:p>
            <a:pPr algn="ctr"/>
            <a:r>
              <a:rPr lang="pt-BR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estar </a:t>
            </a:r>
            <a:r>
              <a:rPr lang="pt-BR" sz="4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só</a:t>
            </a:r>
            <a:r>
              <a:rPr lang="pt-BR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...”</a:t>
            </a:r>
          </a:p>
          <a:p>
            <a:pPr algn="ctr"/>
            <a:r>
              <a:rPr lang="pt-BR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pt-BR" sz="440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Gen.2:18</a:t>
            </a:r>
            <a:r>
              <a:rPr lang="pt-BR" sz="44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)</a:t>
            </a:r>
            <a:endParaRPr lang="pt-BR" sz="44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2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396552" y="4388911"/>
            <a:ext cx="8640960" cy="12003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4" y="438891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Deus estava </a:t>
            </a:r>
            <a:r>
              <a:rPr lang="pt-BR" sz="3600" b="1" dirty="0" smtClean="0"/>
              <a:t>oferecendo alguém para</a:t>
            </a:r>
          </a:p>
          <a:p>
            <a:pPr algn="ctr"/>
            <a:r>
              <a:rPr lang="pt-BR" sz="3600" b="1" dirty="0" smtClean="0"/>
              <a:t>ser-lhe por </a:t>
            </a:r>
            <a:r>
              <a:rPr lang="pt-BR" sz="3600" b="1" dirty="0"/>
              <a:t>companhia, equivalente</a:t>
            </a:r>
            <a:endParaRPr lang="pt-BR" sz="3600" b="1" dirty="0"/>
          </a:p>
        </p:txBody>
      </p:sp>
      <p:sp>
        <p:nvSpPr>
          <p:cNvPr id="3" name="Retângulo 2"/>
          <p:cNvSpPr/>
          <p:nvPr/>
        </p:nvSpPr>
        <p:spPr>
          <a:xfrm>
            <a:off x="1691680" y="6002727"/>
            <a:ext cx="5411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A diferença sexual</a:t>
            </a:r>
            <a:endParaRPr lang="pt-BR" sz="40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256397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O Criador</a:t>
            </a:r>
            <a:endParaRPr lang="pt-BR" sz="4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47764" y="314096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NÃO MUDA</a:t>
            </a:r>
            <a:endParaRPr lang="pt-BR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865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1916832"/>
            <a:ext cx="67648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i="1" dirty="0"/>
              <a:t>‘“...Jesus Cristo é o mesmo, </a:t>
            </a:r>
            <a:r>
              <a:rPr lang="pt-BR" sz="3600" b="1" i="1" dirty="0" smtClean="0"/>
              <a:t>ontem,</a:t>
            </a:r>
          </a:p>
          <a:p>
            <a:pPr algn="ctr"/>
            <a:r>
              <a:rPr lang="pt-BR" sz="3600" b="1" i="1" dirty="0" smtClean="0"/>
              <a:t>hoje </a:t>
            </a:r>
            <a:r>
              <a:rPr lang="pt-BR" sz="3600" b="1" i="1" dirty="0"/>
              <a:t>e eternamente</a:t>
            </a:r>
            <a:r>
              <a:rPr lang="pt-BR" sz="3600" b="1" i="1" dirty="0" smtClean="0"/>
              <a:t>”!</a:t>
            </a:r>
          </a:p>
          <a:p>
            <a:pPr algn="ctr"/>
            <a:r>
              <a:rPr lang="pt-BR" sz="3600" b="1" i="1" dirty="0" smtClean="0"/>
              <a:t>(</a:t>
            </a:r>
            <a:r>
              <a:rPr lang="pt-BR" sz="3600" b="1" i="1" dirty="0"/>
              <a:t>Heb.13:8)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2706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547</Words>
  <Application>Microsoft Office PowerPoint</Application>
  <PresentationFormat>Apresentação na tela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19</cp:revision>
  <dcterms:created xsi:type="dcterms:W3CDTF">2014-03-02T01:16:42Z</dcterms:created>
  <dcterms:modified xsi:type="dcterms:W3CDTF">2014-03-02T14:16:59Z</dcterms:modified>
  <cp:category>SM-SEMANA DA FAMILIA 2014</cp:category>
</cp:coreProperties>
</file>