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1" r:id="rId7"/>
    <p:sldId id="293" r:id="rId8"/>
    <p:sldId id="294" r:id="rId9"/>
    <p:sldId id="279" r:id="rId10"/>
    <p:sldId id="262" r:id="rId11"/>
    <p:sldId id="295" r:id="rId12"/>
    <p:sldId id="296" r:id="rId13"/>
    <p:sldId id="297" r:id="rId14"/>
    <p:sldId id="280" r:id="rId15"/>
    <p:sldId id="27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16016" y="183205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antes de começarem a andar, já “reclamam” quando “guiados” pela mãe ou pai; 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18802" y="9087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Os </a:t>
            </a:r>
            <a:r>
              <a:rPr lang="pt-B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bebês,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6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0560" y="454967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 começam a andar, já não querem ser “seguradas pela mão”, insistem em “andar por si mesmas”, ainda que caiam;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37248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 crianças,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52536" y="4344559"/>
            <a:ext cx="7848872" cy="2513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344559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 cedo, querem escolher lugares e atividades onde seus amiguinhos frequentam, ou estão; querem vestir-se, como se vestem os de sua idade e relacionamento;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1702" y="365779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Os juvenis,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29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52536" y="4344559"/>
            <a:ext cx="7848872" cy="20621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344559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todo mundo já sabe: Eles sabem mais que todos, até que os adultos! Eles também têm certeza de que não irão morrer, são “eternos”!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1702" y="3657798"/>
            <a:ext cx="5058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Os adolescentes,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10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256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SANSÃO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“...no final, de tudo que você escolher terá de ‘dar contas’, isto é, ‘colher os resultados</a:t>
            </a:r>
            <a:r>
              <a:rPr lang="pt-BR" sz="3600" b="1" dirty="0" smtClean="0"/>
              <a:t>’”.</a:t>
            </a:r>
          </a:p>
          <a:p>
            <a:pPr algn="ctr"/>
            <a:r>
              <a:rPr lang="pt-BR" sz="3600" b="1" dirty="0"/>
              <a:t>Eclesiastes 11:9 e 10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8079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1204" y="836712"/>
            <a:ext cx="68232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/>
              <a:t>“Assim diz o Senhor: ‘Maldito é </a:t>
            </a:r>
            <a:r>
              <a:rPr lang="pt-BR" sz="3600" b="1" i="1" dirty="0" smtClean="0"/>
              <a:t>o</a:t>
            </a:r>
          </a:p>
          <a:p>
            <a:pPr algn="ctr"/>
            <a:r>
              <a:rPr lang="pt-BR" sz="3600" b="1" i="1" dirty="0" smtClean="0"/>
              <a:t>homem </a:t>
            </a:r>
            <a:r>
              <a:rPr lang="pt-BR" sz="3600" b="1" i="1" dirty="0"/>
              <a:t>que confia no homem, </a:t>
            </a:r>
            <a:r>
              <a:rPr lang="pt-BR" sz="3600" b="1" i="1" dirty="0" smtClean="0"/>
              <a:t>que</a:t>
            </a:r>
          </a:p>
          <a:p>
            <a:pPr algn="ctr"/>
            <a:r>
              <a:rPr lang="pt-BR" sz="3600" b="1" i="1" dirty="0" smtClean="0"/>
              <a:t>faz </a:t>
            </a:r>
            <a:r>
              <a:rPr lang="pt-BR" sz="3600" b="1" i="1" dirty="0"/>
              <a:t>da </a:t>
            </a:r>
            <a:r>
              <a:rPr lang="pt-BR" sz="3600" b="1" i="1" dirty="0" smtClean="0"/>
              <a:t>humanidade mortal </a:t>
            </a:r>
            <a:r>
              <a:rPr lang="pt-BR" sz="3600" b="1" i="1" dirty="0"/>
              <a:t>a </a:t>
            </a:r>
            <a:r>
              <a:rPr lang="pt-BR" sz="3600" b="1" i="1" dirty="0" smtClean="0"/>
              <a:t>sua</a:t>
            </a:r>
          </a:p>
          <a:p>
            <a:pPr algn="ctr"/>
            <a:r>
              <a:rPr lang="pt-BR" sz="3600" b="1" i="1" dirty="0" smtClean="0"/>
              <a:t>força, mas </a:t>
            </a:r>
            <a:r>
              <a:rPr lang="pt-BR" sz="3600" b="1" i="1" dirty="0"/>
              <a:t>cujo coração </a:t>
            </a:r>
            <a:r>
              <a:rPr lang="pt-BR" sz="3600" b="1" i="1" dirty="0" smtClean="0"/>
              <a:t>se</a:t>
            </a:r>
          </a:p>
          <a:p>
            <a:pPr algn="ctr"/>
            <a:r>
              <a:rPr lang="pt-BR" sz="3600" b="1" i="1" dirty="0" smtClean="0"/>
              <a:t>afasta </a:t>
            </a:r>
            <a:r>
              <a:rPr lang="pt-BR" sz="3600" b="1" i="1" dirty="0"/>
              <a:t>do Senhor´.” </a:t>
            </a:r>
            <a:endParaRPr lang="pt-BR" sz="3600" b="1" i="1" dirty="0" smtClean="0"/>
          </a:p>
          <a:p>
            <a:pPr algn="ctr"/>
            <a:r>
              <a:rPr lang="pt-BR" sz="3600" b="1" dirty="0"/>
              <a:t>Jeremias 17:5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2383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404664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/>
              <a:t>Confiar em si mesmo ou em outro ser humano, como fonte de sua segurança e decisão, com certeza é uma loucura, uma insensatez!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330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4046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SENSO COMUM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07704" y="83671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=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123206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todo mundo está fazendo, e eu também!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74553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1052736"/>
            <a:ext cx="62644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Atualmente, há muita gente que </a:t>
            </a:r>
            <a:r>
              <a:rPr lang="pt-BR" sz="3200" b="1" dirty="0" smtClean="0">
                <a:latin typeface="+mj-lt"/>
              </a:rPr>
              <a:t>faz</a:t>
            </a:r>
          </a:p>
          <a:p>
            <a:pPr algn="ctr"/>
            <a:r>
              <a:rPr lang="pt-BR" sz="3200" b="1" dirty="0" smtClean="0">
                <a:latin typeface="+mj-lt"/>
              </a:rPr>
              <a:t>planos </a:t>
            </a:r>
            <a:r>
              <a:rPr lang="pt-BR" sz="3200" b="1" dirty="0">
                <a:latin typeface="+mj-lt"/>
              </a:rPr>
              <a:t>e se organiza seguindo </a:t>
            </a:r>
            <a:r>
              <a:rPr lang="pt-BR" sz="3200" b="1" dirty="0" smtClean="0">
                <a:latin typeface="+mj-lt"/>
              </a:rPr>
              <a:t>as</a:t>
            </a:r>
          </a:p>
          <a:p>
            <a:pPr algn="ctr"/>
            <a:r>
              <a:rPr lang="pt-BR" sz="3200" b="1" dirty="0" smtClean="0">
                <a:latin typeface="+mj-lt"/>
              </a:rPr>
              <a:t>“tendências” da </a:t>
            </a:r>
            <a:r>
              <a:rPr lang="pt-BR" sz="3200" b="1" dirty="0">
                <a:latin typeface="+mj-lt"/>
              </a:rPr>
              <a:t>“galera”, </a:t>
            </a:r>
            <a:r>
              <a:rPr lang="pt-BR" sz="3200" b="1" dirty="0" smtClean="0">
                <a:latin typeface="+mj-lt"/>
              </a:rPr>
              <a:t>postadas</a:t>
            </a:r>
          </a:p>
          <a:p>
            <a:pPr algn="ctr"/>
            <a:r>
              <a:rPr lang="pt-BR" sz="3200" b="1" dirty="0" smtClean="0">
                <a:latin typeface="+mj-lt"/>
              </a:rPr>
              <a:t>ou </a:t>
            </a:r>
            <a:r>
              <a:rPr lang="pt-BR" sz="3200" b="1" dirty="0">
                <a:latin typeface="+mj-lt"/>
              </a:rPr>
              <a:t>promovidas nas redes sociais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22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521" y="1844824"/>
            <a:ext cx="8090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latin typeface="+mj-lt"/>
              </a:rPr>
              <a:t>Mas, dependendo </a:t>
            </a:r>
            <a:r>
              <a:rPr lang="pt-BR" sz="3200" b="1" dirty="0">
                <a:latin typeface="+mj-lt"/>
              </a:rPr>
              <a:t>do “lugar” que eles </a:t>
            </a:r>
            <a:r>
              <a:rPr lang="pt-BR" sz="3200" b="1" dirty="0" smtClean="0">
                <a:latin typeface="+mj-lt"/>
              </a:rPr>
              <a:t>ocupam</a:t>
            </a:r>
          </a:p>
          <a:p>
            <a:pPr algn="ctr"/>
            <a:r>
              <a:rPr lang="pt-BR" sz="3200" b="1" dirty="0" smtClean="0">
                <a:latin typeface="+mj-lt"/>
              </a:rPr>
              <a:t>em </a:t>
            </a:r>
            <a:r>
              <a:rPr lang="pt-BR" sz="3200" b="1" dirty="0">
                <a:latin typeface="+mj-lt"/>
              </a:rPr>
              <a:t>meu dia/dia, e a importância que </a:t>
            </a:r>
            <a:r>
              <a:rPr lang="pt-BR" sz="3200" b="1" dirty="0" smtClean="0">
                <a:latin typeface="+mj-lt"/>
              </a:rPr>
              <a:t>dou</a:t>
            </a:r>
          </a:p>
          <a:p>
            <a:pPr algn="ctr"/>
            <a:r>
              <a:rPr lang="pt-BR" sz="3200" b="1" dirty="0" smtClean="0">
                <a:latin typeface="+mj-lt"/>
              </a:rPr>
              <a:t>ao </a:t>
            </a:r>
            <a:r>
              <a:rPr lang="pt-BR" sz="3200" b="1" dirty="0">
                <a:latin typeface="+mj-lt"/>
              </a:rPr>
              <a:t>que </a:t>
            </a:r>
            <a:r>
              <a:rPr lang="pt-BR" sz="3200" b="1" dirty="0" smtClean="0">
                <a:latin typeface="+mj-lt"/>
              </a:rPr>
              <a:t>ali “circula</a:t>
            </a:r>
            <a:r>
              <a:rPr lang="pt-BR" sz="3200" b="1" dirty="0">
                <a:latin typeface="+mj-lt"/>
              </a:rPr>
              <a:t>”,  isto sim pode </a:t>
            </a:r>
            <a:r>
              <a:rPr lang="pt-BR" sz="3200" b="1" dirty="0" smtClean="0">
                <a:latin typeface="+mj-lt"/>
              </a:rPr>
              <a:t>fazer</a:t>
            </a:r>
          </a:p>
          <a:p>
            <a:pPr algn="ctr"/>
            <a:r>
              <a:rPr lang="pt-BR" sz="3200" b="1" dirty="0" smtClean="0">
                <a:latin typeface="+mj-lt"/>
              </a:rPr>
              <a:t>diferença </a:t>
            </a:r>
            <a:r>
              <a:rPr lang="pt-BR" sz="3200" b="1" dirty="0">
                <a:latin typeface="+mj-lt"/>
              </a:rPr>
              <a:t>em minha vida. 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46884" y="579164"/>
            <a:ext cx="5345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 HÁ NADA CONTRA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21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102" y="2925950"/>
            <a:ext cx="1524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forma o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5878" y="2219850"/>
            <a:ext cx="5045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SOMA DOS HÁBITOS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87221" y="2945849"/>
            <a:ext cx="211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CARÁTER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85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566415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é </a:t>
            </a:r>
            <a:r>
              <a:rPr lang="pt-BR" sz="3200" b="1" dirty="0">
                <a:solidFill>
                  <a:schemeClr val="bg1"/>
                </a:solidFill>
              </a:rPr>
              <a:t>um estado emocional e de pensamento, que combina satisfação </a:t>
            </a:r>
            <a:r>
              <a:rPr lang="pt-BR" sz="3200" b="1" dirty="0" smtClean="0">
                <a:solidFill>
                  <a:schemeClr val="bg1"/>
                </a:solidFill>
              </a:rPr>
              <a:t>com integridade </a:t>
            </a:r>
            <a:r>
              <a:rPr lang="pt-BR" sz="3200" b="1" dirty="0">
                <a:solidFill>
                  <a:schemeClr val="bg1"/>
                </a:solidFill>
              </a:rPr>
              <a:t>e paz!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4725144"/>
            <a:ext cx="3510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felicidade</a:t>
            </a:r>
            <a:endParaRPr lang="pt-BR" sz="40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309</Words>
  <Application>Microsoft Office PowerPoint</Application>
  <PresentationFormat>Apresentação na tela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24</cp:revision>
  <dcterms:created xsi:type="dcterms:W3CDTF">2014-03-02T01:16:42Z</dcterms:created>
  <dcterms:modified xsi:type="dcterms:W3CDTF">2014-03-04T12:42:44Z</dcterms:modified>
  <cp:category>SM-SEMANA DA FAMILIA 2014</cp:category>
</cp:coreProperties>
</file>