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98" r:id="rId7"/>
    <p:sldId id="293" r:id="rId8"/>
    <p:sldId id="299" r:id="rId9"/>
    <p:sldId id="300" r:id="rId10"/>
    <p:sldId id="294" r:id="rId11"/>
    <p:sldId id="301" r:id="rId12"/>
    <p:sldId id="302" r:id="rId13"/>
    <p:sldId id="303" r:id="rId14"/>
    <p:sldId id="279" r:id="rId15"/>
    <p:sldId id="304" r:id="rId16"/>
    <p:sldId id="262" r:id="rId17"/>
    <p:sldId id="305" r:id="rId18"/>
    <p:sldId id="306" r:id="rId19"/>
    <p:sldId id="295" r:id="rId20"/>
    <p:sldId id="307" r:id="rId21"/>
    <p:sldId id="308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94"/>
    <a:srgbClr val="E92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67933"/>
            <a:ext cx="7352111" cy="16561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08595" y="785678"/>
            <a:ext cx="7195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j-lt"/>
              </a:rPr>
              <a:t>O equívoco maior dessa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esposa da história, é 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pensar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que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existe 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uma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83769" y="1716231"/>
            <a:ext cx="5119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AÇÃO DIRETA DE DEUS </a:t>
            </a:r>
          </a:p>
        </p:txBody>
      </p:sp>
    </p:spTree>
    <p:extLst>
      <p:ext uri="{BB962C8B-B14F-4D97-AF65-F5344CB8AC3E}">
        <p14:creationId xmlns:p14="http://schemas.microsoft.com/office/powerpoint/2010/main" val="31698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4458" y="1484784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“Assim diz o Senhor: ‘Ponho diante de vocês o caminho da vida e o caminho da morte</a:t>
            </a:r>
            <a:r>
              <a:rPr lang="pt-BR" sz="3200" b="1" i="1" dirty="0" smtClean="0"/>
              <a:t>.”</a:t>
            </a:r>
          </a:p>
          <a:p>
            <a:pPr algn="ctr"/>
            <a:r>
              <a:rPr lang="pt-BR" sz="3200" b="1" dirty="0"/>
              <a:t>Jeremias 21:8</a:t>
            </a:r>
          </a:p>
        </p:txBody>
      </p:sp>
    </p:spTree>
    <p:extLst>
      <p:ext uri="{BB962C8B-B14F-4D97-AF65-F5344CB8AC3E}">
        <p14:creationId xmlns:p14="http://schemas.microsoft.com/office/powerpoint/2010/main" val="27546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67933"/>
            <a:ext cx="7352111" cy="16561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08595" y="785678"/>
            <a:ext cx="7195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j-lt"/>
              </a:rPr>
              <a:t>Sempre teremos o direito da escolha e sempre teremos que assumir e arcar com as consequências, ou resultados.</a:t>
            </a:r>
          </a:p>
        </p:txBody>
      </p:sp>
    </p:spTree>
    <p:extLst>
      <p:ext uri="{BB962C8B-B14F-4D97-AF65-F5344CB8AC3E}">
        <p14:creationId xmlns:p14="http://schemas.microsoft.com/office/powerpoint/2010/main" val="28179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8349" y="476672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“Pois do coração saem os maus pensamentos, os homicídios, os adultérios, as imoralidades sexuais, os roubos, os falsos testemunhos, e as calúnias</a:t>
            </a:r>
            <a:r>
              <a:rPr lang="pt-BR" sz="3200" b="1" i="1" dirty="0" smtClean="0"/>
              <a:t>.”</a:t>
            </a:r>
          </a:p>
          <a:p>
            <a:pPr algn="ctr"/>
            <a:r>
              <a:rPr lang="pt-BR" sz="3200" b="1" dirty="0"/>
              <a:t>Mateus 15:19</a:t>
            </a:r>
          </a:p>
        </p:txBody>
      </p:sp>
    </p:spTree>
    <p:extLst>
      <p:ext uri="{BB962C8B-B14F-4D97-AF65-F5344CB8AC3E}">
        <p14:creationId xmlns:p14="http://schemas.microsoft.com/office/powerpoint/2010/main" val="5543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2448" y="162880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</a:t>
            </a:r>
            <a:r>
              <a:rPr lang="pt-BR" sz="3200" b="1" dirty="0" smtClean="0"/>
              <a:t> </a:t>
            </a:r>
            <a:r>
              <a:rPr lang="pt-BR" sz="3200" b="1" dirty="0"/>
              <a:t>que sai de nós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63888" y="2213575"/>
            <a:ext cx="5104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NATURALMENTE,</a:t>
            </a:r>
            <a:endParaRPr lang="pt-BR" sz="4000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51920" y="292146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não pode ser bom e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67316" y="3506236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NUNCA</a:t>
            </a:r>
            <a:endParaRPr lang="pt-BR" sz="4000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48264" y="4214122"/>
            <a:ext cx="197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o será!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0377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8349" y="764704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“Será que o etíope pode mudar a sua pele? Ou o leopardo as suas pintas? Assim também vocês são incapazes de fazer o bem, estando acostumados a praticar o mal</a:t>
            </a:r>
            <a:r>
              <a:rPr lang="pt-BR" sz="3200" b="1" i="1" dirty="0" smtClean="0"/>
              <a:t>.”</a:t>
            </a:r>
          </a:p>
          <a:p>
            <a:pPr algn="ctr"/>
            <a:r>
              <a:rPr lang="pt-BR" sz="3200" b="1" dirty="0"/>
              <a:t>Jer.13:23</a:t>
            </a:r>
          </a:p>
        </p:txBody>
      </p:sp>
    </p:spTree>
    <p:extLst>
      <p:ext uri="{BB962C8B-B14F-4D97-AF65-F5344CB8AC3E}">
        <p14:creationId xmlns:p14="http://schemas.microsoft.com/office/powerpoint/2010/main" val="22631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1576" y="443711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>
                <a:solidFill>
                  <a:schemeClr val="bg1"/>
                </a:solidFill>
              </a:rPr>
              <a:t>the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love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story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6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9792" y="836712"/>
            <a:ext cx="3744416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quando passam a viver a realidade da vida, do que é morar junto e tomar decisões junto, é bem diferente da ilusão e dos “encantos” do romance roubado</a:t>
            </a:r>
          </a:p>
        </p:txBody>
      </p:sp>
    </p:spTree>
    <p:extLst>
      <p:ext uri="{BB962C8B-B14F-4D97-AF65-F5344CB8AC3E}">
        <p14:creationId xmlns:p14="http://schemas.microsoft.com/office/powerpoint/2010/main" val="5969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8349" y="141277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“... porque enganoso é o coração, mais do que todas as coisas, e perverso; quem o conhecerá?” (Jer.17:9 - ARC)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848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105273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No plano do Criador, o casamento inclui prazer e alegria! </a:t>
            </a:r>
          </a:p>
        </p:txBody>
      </p:sp>
    </p:spTree>
    <p:extLst>
      <p:ext uri="{BB962C8B-B14F-4D97-AF65-F5344CB8AC3E}">
        <p14:creationId xmlns:p14="http://schemas.microsoft.com/office/powerpoint/2010/main" val="31444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8349" y="1412776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“Tenho dito estas palavras para que a minha alegria esteja em vocês e a alegria de vocês seja completa</a:t>
            </a:r>
            <a:r>
              <a:rPr lang="pt-BR" sz="3200" b="1" i="1" dirty="0" smtClean="0"/>
              <a:t>.”</a:t>
            </a:r>
          </a:p>
          <a:p>
            <a:pPr algn="ctr"/>
            <a:r>
              <a:rPr lang="pt-BR" sz="3200" b="1" dirty="0"/>
              <a:t>João 15:11</a:t>
            </a:r>
          </a:p>
        </p:txBody>
      </p:sp>
    </p:spTree>
    <p:extLst>
      <p:ext uri="{BB962C8B-B14F-4D97-AF65-F5344CB8AC3E}">
        <p14:creationId xmlns:p14="http://schemas.microsoft.com/office/powerpoint/2010/main" val="33152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34076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Ter a alegria de Jesus em nós é viver uma alegria </a:t>
            </a:r>
            <a:r>
              <a:rPr lang="pt-BR" sz="3600" b="1" dirty="0" smtClean="0"/>
              <a:t>completa,</a:t>
            </a:r>
          </a:p>
          <a:p>
            <a:r>
              <a:rPr lang="pt-BR" sz="3600" b="1" dirty="0" smtClean="0"/>
              <a:t>que </a:t>
            </a:r>
            <a:r>
              <a:rPr lang="pt-BR" sz="3600" b="1" dirty="0"/>
              <a:t>dura e </a:t>
            </a:r>
            <a:r>
              <a:rPr lang="pt-BR" sz="3600" b="1" dirty="0" smtClean="0"/>
              <a:t>que</a:t>
            </a:r>
          </a:p>
          <a:p>
            <a:r>
              <a:rPr lang="pt-BR" sz="3600" b="1" dirty="0" smtClean="0"/>
              <a:t>não </a:t>
            </a:r>
            <a:r>
              <a:rPr lang="pt-BR" sz="3600" b="1" dirty="0"/>
              <a:t>desconsidera o outro e a alegria que ele deve desfrutar também! </a:t>
            </a:r>
          </a:p>
        </p:txBody>
      </p:sp>
    </p:spTree>
    <p:extLst>
      <p:ext uri="{BB962C8B-B14F-4D97-AF65-F5344CB8AC3E}">
        <p14:creationId xmlns:p14="http://schemas.microsoft.com/office/powerpoint/2010/main" val="19989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“Tudo é permitido, mas nem tudo convém. Tudo é permitido, mas nem tudo edifica. Ninguém deve buscar o seu próprio bem, mas sim o do outro</a:t>
            </a:r>
            <a:r>
              <a:rPr lang="pt-BR" sz="3600" b="1" dirty="0" smtClean="0"/>
              <a:t>.”</a:t>
            </a:r>
          </a:p>
          <a:p>
            <a:pPr algn="ctr"/>
            <a:r>
              <a:rPr lang="pt-BR" sz="3600" b="1" dirty="0" smtClean="0"/>
              <a:t>(</a:t>
            </a:r>
            <a:r>
              <a:rPr lang="pt-BR" sz="3600" b="1" dirty="0"/>
              <a:t>I Coríntios 10:23 e 24)</a:t>
            </a:r>
          </a:p>
        </p:txBody>
      </p:sp>
    </p:spTree>
    <p:extLst>
      <p:ext uri="{BB962C8B-B14F-4D97-AF65-F5344CB8AC3E}">
        <p14:creationId xmlns:p14="http://schemas.microsoft.com/office/powerpoint/2010/main" val="5807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08720"/>
            <a:ext cx="5184576" cy="206210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prazer é uma sensação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</a:p>
          <a:p>
            <a:pPr algn="ctr"/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sentimento </a:t>
            </a:r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você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</a:t>
            </a:r>
          </a:p>
          <a:p>
            <a:pPr algn="ctr"/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avaliar </a:t>
            </a:r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declarar, porque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</a:p>
          <a:p>
            <a:pPr algn="ctr"/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possível </a:t>
            </a:r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experimentar.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3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404664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/>
              <a:t>“Enganoso é o coração (emoções), mais do que todas as coisas.... Quem o conhecerá?” (Jer.17:9)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330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620688"/>
            <a:ext cx="5616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Nossas emoções, nossos </a:t>
            </a:r>
            <a:r>
              <a:rPr lang="pt-BR" sz="3200" b="1" dirty="0" smtClean="0">
                <a:latin typeface="+mj-lt"/>
              </a:rPr>
              <a:t>sentimentos, nossas </a:t>
            </a:r>
            <a:r>
              <a:rPr lang="pt-BR" sz="3200" b="1" dirty="0">
                <a:latin typeface="+mj-lt"/>
              </a:rPr>
              <a:t>sensações – podem ser reais; ou </a:t>
            </a:r>
            <a:endParaRPr lang="pt-BR" sz="3200" b="1" dirty="0" smtClean="0">
              <a:latin typeface="+mj-lt"/>
            </a:endParaRPr>
          </a:p>
          <a:p>
            <a:pPr algn="ctr"/>
            <a:r>
              <a:rPr lang="pt-BR" sz="3200" b="1" dirty="0" smtClean="0">
                <a:latin typeface="+mj-lt"/>
              </a:rPr>
              <a:t>seja</a:t>
            </a:r>
            <a:r>
              <a:rPr lang="pt-BR" sz="3200" b="1" dirty="0">
                <a:latin typeface="+mj-lt"/>
              </a:rPr>
              <a:t>, você realmente está “sentindo”!  </a:t>
            </a:r>
            <a:r>
              <a:rPr lang="pt-BR" sz="3200" b="1" dirty="0" smtClean="0">
                <a:latin typeface="+mj-lt"/>
              </a:rPr>
              <a:t>Contudo</a:t>
            </a:r>
            <a:r>
              <a:rPr lang="pt-BR" sz="3200" b="1" dirty="0">
                <a:latin typeface="+mj-lt"/>
              </a:rPr>
              <a:t>, guiado por esse “sentir” </a:t>
            </a:r>
            <a:r>
              <a:rPr lang="pt-BR" sz="3200" b="1" dirty="0" smtClean="0">
                <a:latin typeface="+mj-lt"/>
              </a:rPr>
              <a:t>não</a:t>
            </a:r>
          </a:p>
          <a:p>
            <a:pPr algn="ctr"/>
            <a:r>
              <a:rPr lang="pt-BR" sz="3200" b="1" dirty="0" smtClean="0">
                <a:latin typeface="+mj-lt"/>
              </a:rPr>
              <a:t>é </a:t>
            </a:r>
            <a:r>
              <a:rPr lang="pt-BR" sz="3200" b="1" dirty="0">
                <a:latin typeface="+mj-lt"/>
              </a:rPr>
              <a:t>seguro você </a:t>
            </a:r>
            <a:r>
              <a:rPr lang="pt-BR" sz="3200" b="1" dirty="0" smtClean="0">
                <a:latin typeface="+mj-lt"/>
              </a:rPr>
              <a:t>fazer</a:t>
            </a:r>
          </a:p>
          <a:p>
            <a:pPr algn="ctr"/>
            <a:r>
              <a:rPr lang="pt-BR" sz="3200" b="1" dirty="0" smtClean="0">
                <a:latin typeface="+mj-lt"/>
              </a:rPr>
              <a:t>escolhas</a:t>
            </a:r>
            <a:r>
              <a:rPr lang="pt-BR" sz="3200" b="1" dirty="0">
                <a:latin typeface="+mj-lt"/>
              </a:rPr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18692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476672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A mente, a razão, livre da influência química da emoção, mais o conhecimento da clara vontade de Deus, através dos princípios ensinados em Sua Palavra, devem ser nossa referência para decidir, </a:t>
            </a:r>
            <a:r>
              <a:rPr lang="pt-BR" sz="3200" b="1" dirty="0" smtClean="0">
                <a:latin typeface="+mj-lt"/>
              </a:rPr>
              <a:t>fazer</a:t>
            </a:r>
          </a:p>
          <a:p>
            <a:pPr algn="ctr"/>
            <a:r>
              <a:rPr lang="pt-BR" sz="3200" b="1" dirty="0" smtClean="0">
                <a:latin typeface="+mj-lt"/>
              </a:rPr>
              <a:t>e </a:t>
            </a:r>
            <a:r>
              <a:rPr lang="pt-BR" sz="3200" b="1" dirty="0">
                <a:latin typeface="+mj-lt"/>
              </a:rPr>
              <a:t>“viver” os </a:t>
            </a:r>
            <a:r>
              <a:rPr lang="pt-BR" sz="3200" b="1" dirty="0" smtClean="0">
                <a:latin typeface="+mj-lt"/>
              </a:rPr>
              <a:t>resultados</a:t>
            </a:r>
          </a:p>
          <a:p>
            <a:pPr algn="ctr"/>
            <a:r>
              <a:rPr lang="pt-BR" sz="3200" b="1" dirty="0" smtClean="0">
                <a:latin typeface="+mj-lt"/>
              </a:rPr>
              <a:t>de </a:t>
            </a:r>
            <a:r>
              <a:rPr lang="pt-BR" sz="3200" b="1" dirty="0">
                <a:latin typeface="+mj-lt"/>
              </a:rPr>
              <a:t>nossas escolhas.</a:t>
            </a:r>
          </a:p>
        </p:txBody>
      </p:sp>
    </p:spTree>
    <p:extLst>
      <p:ext uri="{BB962C8B-B14F-4D97-AF65-F5344CB8AC3E}">
        <p14:creationId xmlns:p14="http://schemas.microsoft.com/office/powerpoint/2010/main" val="2877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1299" y="1988840"/>
            <a:ext cx="4873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Através 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do “ganho fácil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”;</a:t>
            </a:r>
          </a:p>
          <a:p>
            <a:pPr marL="514350" indent="-514350">
              <a:buAutoNum type="arabicPeriod"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Na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glutonaria;</a:t>
            </a:r>
          </a:p>
          <a:p>
            <a:pPr marL="514350" indent="-514350">
              <a:buAutoNum type="arabicPeriod"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No uso de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drogas;</a:t>
            </a:r>
          </a:p>
          <a:p>
            <a:pPr marL="514350" indent="-514350">
              <a:buAutoNum type="arabicPeriod"/>
            </a:pP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Sexo;</a:t>
            </a:r>
          </a:p>
          <a:p>
            <a:pPr marL="514350" indent="-514350">
              <a:buAutoNum type="arabicPeriod"/>
            </a:pP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Mentira.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13802" y="764704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PRAZER</a:t>
            </a:r>
            <a:endParaRPr lang="pt-B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2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08720"/>
            <a:ext cx="5184576" cy="255454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Ninguém pode negar que estas atitudes e ações proporcionam prazer e satisfação emocional imediata!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8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69269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“Quando alguém for tentado jamais deverá dizer: ‘Estou sendo tentado por Deus’.  Pois Deus não pode ser tentado pelo mal, e a ninguém tenta. Cada um, porém, é tentado pelo próprio mau desejo, sendo por ele arrastado e seduzido.” </a:t>
            </a:r>
            <a:endParaRPr lang="pt-BR" sz="3200" b="1" i="1" dirty="0" smtClean="0"/>
          </a:p>
          <a:p>
            <a:pPr algn="ctr"/>
            <a:r>
              <a:rPr lang="pt-BR" sz="3200" b="1" dirty="0"/>
              <a:t>Tiago 1:13 e 14</a:t>
            </a:r>
          </a:p>
        </p:txBody>
      </p:sp>
    </p:spTree>
    <p:extLst>
      <p:ext uri="{BB962C8B-B14F-4D97-AF65-F5344CB8AC3E}">
        <p14:creationId xmlns:p14="http://schemas.microsoft.com/office/powerpoint/2010/main" val="12901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524</Words>
  <Application>Microsoft Office PowerPoint</Application>
  <PresentationFormat>Apresentação na tela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SM4551-SM4558</dc:title>
  <dc:subject>SM-FAMILIAS IMPERFEITAS</dc:subject>
  <dc:creator>Pr. MARCELO AUGUSTO DE CARVALHO</dc:creator>
  <cp:keywords>www.4tons.com</cp:keywords>
  <dc:description>COMERCIO PROIBIDO. USO PESSOAL</dc:description>
  <cp:lastModifiedBy>Alana</cp:lastModifiedBy>
  <cp:revision>29</cp:revision>
  <dcterms:created xsi:type="dcterms:W3CDTF">2014-03-02T01:16:42Z</dcterms:created>
  <dcterms:modified xsi:type="dcterms:W3CDTF">2014-03-04T13:54:45Z</dcterms:modified>
  <cp:category>SM-SEMANA DA FAMILIA 2014</cp:category>
</cp:coreProperties>
</file>