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9" r:id="rId4"/>
    <p:sldId id="300" r:id="rId5"/>
    <p:sldId id="311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5" r:id="rId14"/>
    <p:sldId id="336" r:id="rId15"/>
    <p:sldId id="337" r:id="rId16"/>
    <p:sldId id="333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25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894"/>
    <a:srgbClr val="E92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39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28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98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21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4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56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55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45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0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36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2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716-CACC-4C79-81BC-02FD0CA69418}" type="datetimeFigureOut">
              <a:rPr lang="pt-BR" smtClean="0"/>
              <a:t>04/03/2014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41E4-129B-48EF-AFF7-DB93FC356F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6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79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4402847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“O amor nunca perece;...o conhecimento passará;... quando, porém, vier O que é perfeito, o imperfeito desaparecerá.” </a:t>
            </a:r>
            <a:endParaRPr lang="pt-BR" sz="3200" b="1" i="1" dirty="0" smtClean="0"/>
          </a:p>
          <a:p>
            <a:pPr algn="ctr"/>
            <a:r>
              <a:rPr lang="pt-BR" sz="3200" b="1" i="1" dirty="0" smtClean="0"/>
              <a:t>(</a:t>
            </a:r>
            <a:r>
              <a:rPr lang="pt-BR" sz="3200" b="1" i="1" dirty="0"/>
              <a:t>I Coríntios </a:t>
            </a:r>
            <a:r>
              <a:rPr lang="pt-BR" sz="3200" b="1" i="1" dirty="0" smtClean="0"/>
              <a:t>13:8 </a:t>
            </a:r>
            <a:r>
              <a:rPr lang="pt-BR" sz="3200" b="1" i="1" dirty="0"/>
              <a:t>e 10)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405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82216" y="2291976"/>
            <a:ext cx="97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+mj-lt"/>
              </a:rPr>
              <a:t>Nós </a:t>
            </a:r>
            <a:endParaRPr lang="pt-BR" sz="32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82216" y="2865130"/>
            <a:ext cx="5088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SOMOS IMPERFEITOS, 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83645" y="357301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+mj-lt"/>
              </a:rPr>
              <a:t>nosso amor é imperfeito! </a:t>
            </a: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416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4114749"/>
            <a:ext cx="6912768" cy="25545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Precisamos passar por provas e desafios constantes, para que possamos dar chance ao Oleiro Mestre de ir moldando e transformando nosso caráter, até à semelhança com Ele.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150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2289066"/>
            <a:ext cx="2784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CONTINUAR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9552" y="299695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a viver, ou a andar, em Jesus – esse é o nosso desafio!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380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852936"/>
            <a:ext cx="4536504" cy="20621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não queremos “por remendo novo em roupa velha”, então o que seria isto?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02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2060848"/>
            <a:ext cx="4536504" cy="30469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tentar “negociar meus erros” com o outro (ou outros); tentar “compensar” meus erros, com os que o outro tem ou faz;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1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692696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“Portanto, assim como vocês receberam Cristo Jesus, o Senhor, continuem a viver (andar) </a:t>
            </a:r>
            <a:r>
              <a:rPr lang="pt-BR" sz="3200" b="1" i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nEle</a:t>
            </a:r>
            <a:r>
              <a:rPr lang="pt-BR" sz="32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enraizados e edificados </a:t>
            </a:r>
            <a:r>
              <a:rPr lang="pt-BR" sz="3200" b="1" i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nEle</a:t>
            </a:r>
            <a:r>
              <a:rPr lang="pt-BR" sz="32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firmados na fé, como foram ensinados, transbordando de gratidão.” (Colossenses 2:6,7)</a:t>
            </a:r>
            <a:endParaRPr lang="pt-BR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8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7752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“Quem sabe que deve fazer o bem e não o faz comete pecado”, diz a Palavra de Deus. (Tiago 4:17)</a:t>
            </a:r>
            <a:endParaRPr lang="pt-BR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60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51325" y="764704"/>
            <a:ext cx="45365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Quando faço o que devo fazer, é para meu próprio desenvolvimento e benefício espiritual.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95771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412775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Cada pessoa sabe onde está o problema, ... 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63888" y="4221088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 OUTRO!</a:t>
            </a:r>
            <a:endParaRPr lang="pt-BR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1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44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548680"/>
            <a:ext cx="698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“Nada façam por ambição egoísta ou por vaidade, mas humildemente considerem os outros superiores a si mesmos. Cada um cuide, não somente dos seus interesses, mas também dos interesses dos outros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.”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Filipenses 2:3,4</a:t>
            </a:r>
            <a:endParaRPr lang="pt-BR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3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548680"/>
            <a:ext cx="698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“Por isso, pela graça que me foi dada digo a todos vocês: Ninguém tenha de si mesmo um conceito mais elevado do que deve ter; mas, ao contrário, tenha um conceito equilibrado, de acordo com a medida da fé que Deus lhe concedeu.” </a:t>
            </a:r>
            <a:endParaRPr lang="pt-BR" sz="3200" b="1" i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Romanos 12:3</a:t>
            </a:r>
            <a:endParaRPr lang="pt-BR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23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1720" y="0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REALIDADES HUMANAS</a:t>
            </a:r>
            <a:endParaRPr lang="pt-BR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91393" y="1638960"/>
            <a:ext cx="460474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4000" b="1" dirty="0" smtClean="0"/>
              <a:t>Sua </a:t>
            </a:r>
            <a:r>
              <a:rPr lang="pt-BR" sz="4000" b="1" dirty="0"/>
              <a:t>MEMÓRIA </a:t>
            </a:r>
            <a:endParaRPr lang="pt-BR" sz="4000" b="1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182301" y="1392738"/>
            <a:ext cx="800219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85125" y="2839955"/>
            <a:ext cx="460474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4000" b="1" dirty="0" smtClean="0"/>
              <a:t>Sua EMOÇÃO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76033" y="2593733"/>
            <a:ext cx="800219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76252" y="4221088"/>
            <a:ext cx="515213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4000" b="1" dirty="0" smtClean="0"/>
              <a:t>Sua CONSCIÊNCIA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67160" y="3974866"/>
            <a:ext cx="800219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3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582282"/>
            <a:ext cx="698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“Ninguém pode ver o Reino de Deus, se não nascer de novo.... O que nasce da carne é carne, mas o que nasce do Espírito é espírito. Não se surpreenda pelo fato de eu ter dito: É necessário que vocês nasçam de novo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.”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João 3:3-7</a:t>
            </a:r>
            <a:endParaRPr lang="pt-BR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59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764704"/>
            <a:ext cx="5472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Cada um poderá avaliar se nasceu de novo ou se está nascendo de novo, a cada dia ou em cada situação que exige a manifestação da “nova natureza” ou, que seja vista (pelo outro que está perto) a “nova criatura” que se refaz e que se renova dia a dia.</a:t>
            </a:r>
          </a:p>
        </p:txBody>
      </p:sp>
    </p:spTree>
    <p:extLst>
      <p:ext uri="{BB962C8B-B14F-4D97-AF65-F5344CB8AC3E}">
        <p14:creationId xmlns:p14="http://schemas.microsoft.com/office/powerpoint/2010/main" val="413424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4402847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“Ninguém tira um remendo de roupa nova e o costura em roupa velha; se o fizer, estragará a roupa nova, além do remendo novo não se ajustar à velha</a:t>
            </a:r>
            <a:r>
              <a:rPr lang="pt-BR" sz="3200" b="1" i="1" dirty="0" smtClean="0"/>
              <a:t>.”</a:t>
            </a:r>
          </a:p>
          <a:p>
            <a:pPr algn="ctr"/>
            <a:r>
              <a:rPr lang="pt-BR" sz="3200" b="1" dirty="0"/>
              <a:t>Lucas 5:36</a:t>
            </a:r>
          </a:p>
        </p:txBody>
      </p:sp>
    </p:spTree>
    <p:extLst>
      <p:ext uri="{BB962C8B-B14F-4D97-AF65-F5344CB8AC3E}">
        <p14:creationId xmlns:p14="http://schemas.microsoft.com/office/powerpoint/2010/main" val="239976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412775"/>
            <a:ext cx="4536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A maioria das pessoas quer “resolver” suas dificuldades ou problemas, “do seu jeito”, esquecendo-se de que o outro também vê e quer resolver do “seu jeito”, que é diferente do outro!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29019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9197" y="2631454"/>
            <a:ext cx="71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+mj-lt"/>
              </a:rPr>
              <a:t>nos seres humanos inteligente e livres </a:t>
            </a:r>
            <a:endParaRPr lang="pt-BR" sz="3200" b="1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20152" y="1941806"/>
            <a:ext cx="5088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NÃO É ALGO NATURAL 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7584" y="3241203"/>
            <a:ext cx="5564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 DE OUTRA MANEIRA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27584" y="3924115"/>
            <a:ext cx="7195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+mj-lt"/>
              </a:rPr>
              <a:t>algo que eles “estão vendo” que não é bom ou que não funciona.</a:t>
            </a: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857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24118"/>
            <a:ext cx="4536504" cy="25545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disse que, por natureza, nós queremos satisfazer a vontade de Satanás, o grande inimigo dos filhos de Deus.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80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4402847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“No íntimo de meu ser tenho prazer na Lei de Deus; mas vejo outra lei atuando nos membros do meu corpo, guerreando contra a lei da minha mente...” (Rom.7:22,23)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20454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4402847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“Por que a minha linguagem não é clara para vocês? Porque são incapazes de ouvir o que Eu digo. Vocês pertencem ao pai de vocês, o Diabo, e querem realizar o desejo dele...” (João 8:43,44)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35593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4149080"/>
            <a:ext cx="4536504" cy="25545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em sua casa, em minha casa, que a realidade do Evangelho, que o poder da Palavra de Jesus, se mostra real, verdadeiro!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17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679</Words>
  <Application>Microsoft Office PowerPoint</Application>
  <PresentationFormat>Apresentação na tela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SM4551-SM4558</dc:title>
  <dc:subject>SM-FAMILIAS IMPERFEITAS</dc:subject>
  <dc:creator>Pr. MARCELO AUGUSTO DE CARVALHO</dc:creator>
  <cp:keywords>www.4tons.com</cp:keywords>
  <dc:description>COMERCIO PROIBIDO. USO PESSOAL</dc:description>
  <cp:lastModifiedBy>Alana</cp:lastModifiedBy>
  <cp:revision>39</cp:revision>
  <dcterms:created xsi:type="dcterms:W3CDTF">2014-03-02T01:16:42Z</dcterms:created>
  <dcterms:modified xsi:type="dcterms:W3CDTF">2014-03-04T16:18:50Z</dcterms:modified>
  <cp:category>SM-SEMANA DA FAMILIA 2014</cp:category>
</cp:coreProperties>
</file>