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327" r:id="rId5"/>
    <p:sldId id="331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2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41894"/>
    <a:srgbClr val="E92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9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2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5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5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4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3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7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1268760"/>
            <a:ext cx="5022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Vivam pelo Espírito, ou “no Espírito”, significa ter outro modo de pensar e de viver; significa permitir a direção de outro poder, que não sejam as suas inclinações ou tendências herdadas (ou adquiridas) para o mal; 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9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1268760"/>
            <a:ext cx="5022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Precisaremos renovar essa nova vida “no Espírito” a cada dia, pra mudar nossos pensamentos e “dominar” nossas inclinações. 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91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764704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“Assim, façam morrer tudo o que pertence à natureza terrena de vocês: imoralidade sexual, impureza, paixão, desejos maus e a ganância, que é idolatria.” (Colossenses 3:50)</a:t>
            </a:r>
          </a:p>
        </p:txBody>
      </p:sp>
    </p:spTree>
    <p:extLst>
      <p:ext uri="{BB962C8B-B14F-4D97-AF65-F5344CB8AC3E}">
        <p14:creationId xmlns:p14="http://schemas.microsoft.com/office/powerpoint/2010/main" val="28021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1381418"/>
            <a:ext cx="502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FAZER MORRER 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3896" y="2101498"/>
            <a:ext cx="5022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dá uma ideia de “ação contínua”, de uma batalha </a:t>
            </a:r>
            <a:endParaRPr lang="pt-BR" sz="3200" b="1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3925" y="3178716"/>
            <a:ext cx="502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PERMANENTE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7144" y="3886602"/>
            <a:ext cx="5022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que cada um tem de travar com o seu “eu”; 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66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4612" y="177281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/>
              <a:t>“...</a:t>
            </a:r>
            <a:r>
              <a:rPr lang="pt-BR" sz="3200" b="1" i="1" dirty="0"/>
              <a:t>ninguém jamais odiou o seu próprio corpo, antes o alimenta e dele cuida...” (Efésios 5:29) </a:t>
            </a:r>
          </a:p>
        </p:txBody>
      </p:sp>
    </p:spTree>
    <p:extLst>
      <p:ext uri="{BB962C8B-B14F-4D97-AF65-F5344CB8AC3E}">
        <p14:creationId xmlns:p14="http://schemas.microsoft.com/office/powerpoint/2010/main" val="10184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23728" y="933108"/>
            <a:ext cx="502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gosto menos ainda 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6810" y="501060"/>
            <a:ext cx="5022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O que eu “não gosto em mim”, </a:t>
            </a:r>
            <a:endParaRPr lang="pt-BR" sz="32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29908" y="1575063"/>
            <a:ext cx="5022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de ver nos outros ou de admitir que “</a:t>
            </a:r>
            <a:r>
              <a:rPr lang="pt-BR" sz="3200" b="1" dirty="0" smtClean="0"/>
              <a:t>foi descoberto</a:t>
            </a:r>
            <a:r>
              <a:rPr lang="pt-BR" sz="3200" b="1" dirty="0"/>
              <a:t>”; </a:t>
            </a:r>
            <a:r>
              <a:rPr lang="pt-BR" sz="3200" b="1" dirty="0" smtClean="0"/>
              <a:t>que</a:t>
            </a:r>
          </a:p>
          <a:p>
            <a:r>
              <a:rPr lang="pt-BR" sz="3200" b="1" dirty="0" smtClean="0"/>
              <a:t>eu </a:t>
            </a:r>
            <a:r>
              <a:rPr lang="pt-BR" sz="3200" b="1" dirty="0"/>
              <a:t>“revelei”!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03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491880" y="980728"/>
            <a:ext cx="39604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Onde mais nos veremos “lutando” contra nossa natureza carnal, ou pecaminosa, será naquilo que mais gostaríamos de ser satisfeitos: “Meu gosto”, “meu jeito”, “você tem que me respeitar”, você precisa considerar “minha maneira de ser”, </a:t>
            </a:r>
            <a:r>
              <a:rPr lang="pt-BR" sz="2800" b="1" dirty="0" err="1"/>
              <a:t>etc</a:t>
            </a:r>
            <a:r>
              <a:rPr lang="pt-BR" sz="2800" b="1" dirty="0"/>
              <a:t>, etc.</a:t>
            </a:r>
            <a:endParaRPr lang="pt-B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1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123728" y="76470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Exatamente nesses pontos nós teremos que enfrentar nossa maior luta, </a:t>
            </a:r>
            <a:endParaRPr lang="pt-BR" sz="32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58169" y="238431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MORTE DIÁRIA! 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56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24744"/>
            <a:ext cx="6984776" cy="2062103"/>
          </a:xfrm>
          <a:prstGeom prst="rect">
            <a:avLst/>
          </a:prstGeom>
          <a:solidFill>
            <a:srgbClr val="FFFFCC">
              <a:alpha val="43137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“Porquanto a inclinação da carne é inimizade contra Deus, pois não é sujeita à lei de Deus, nem, em verdade, o pode ser.” (Romanos 8:7)</a:t>
            </a:r>
          </a:p>
        </p:txBody>
      </p:sp>
    </p:spTree>
    <p:extLst>
      <p:ext uri="{BB962C8B-B14F-4D97-AF65-F5344CB8AC3E}">
        <p14:creationId xmlns:p14="http://schemas.microsoft.com/office/powerpoint/2010/main" val="37320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033408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Quando alguém quer muito algo, insistindo em “seu direito” pessoal (ou individual), DEVERÁ LEMBRAR o que Jesus ensinou sobre isso:</a:t>
            </a:r>
            <a:endParaRPr lang="pt-B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20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4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24744"/>
            <a:ext cx="6984776" cy="2062103"/>
          </a:xfrm>
          <a:prstGeom prst="rect">
            <a:avLst/>
          </a:prstGeom>
          <a:solidFill>
            <a:srgbClr val="FFFFCC">
              <a:alpha val="43137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“Assim, em tudo, façam aos outros o que vocês querem que eles façam a vocês; pois esta é a Lei e os Profetas.” (Mateus 7:12)</a:t>
            </a:r>
          </a:p>
        </p:txBody>
      </p:sp>
    </p:spTree>
    <p:extLst>
      <p:ext uri="{BB962C8B-B14F-4D97-AF65-F5344CB8AC3E}">
        <p14:creationId xmlns:p14="http://schemas.microsoft.com/office/powerpoint/2010/main" val="13614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014598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Se você conseguir “tirar o foco” de si mesmo e puder “olhar para o que “interessa ao outro”, você pode não ser perfeito ainda, mas... com certeza, estará sendo aperfeiçoado “à imagem do Criador”. </a:t>
            </a:r>
            <a:endParaRPr lang="pt-B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32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764704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“Nisto é perfeito o amor para conosco, para que no Dia do Juízo tenhamos confiança; porque, qual Ele é, somos nós também neste mundo.” (I João 4:17)</a:t>
            </a:r>
          </a:p>
        </p:txBody>
      </p:sp>
    </p:spTree>
    <p:extLst>
      <p:ext uri="{BB962C8B-B14F-4D97-AF65-F5344CB8AC3E}">
        <p14:creationId xmlns:p14="http://schemas.microsoft.com/office/powerpoint/2010/main" val="41342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052736"/>
            <a:ext cx="41834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Há uma busca </a:t>
            </a:r>
            <a:r>
              <a:rPr lang="pt-BR" sz="3200" b="1" dirty="0" smtClean="0">
                <a:solidFill>
                  <a:schemeClr val="bg1"/>
                </a:solidFill>
              </a:rPr>
              <a:t>natural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e </a:t>
            </a:r>
            <a:r>
              <a:rPr lang="pt-BR" sz="3200" b="1" dirty="0">
                <a:solidFill>
                  <a:schemeClr val="bg1"/>
                </a:solidFill>
              </a:rPr>
              <a:t>constante pelo “perfeito” (não, perfeição) que nem sempre significa o que você está pensando. </a:t>
            </a:r>
          </a:p>
        </p:txBody>
      </p:sp>
    </p:spTree>
    <p:extLst>
      <p:ext uri="{BB962C8B-B14F-4D97-AF65-F5344CB8AC3E}">
        <p14:creationId xmlns:p14="http://schemas.microsoft.com/office/powerpoint/2010/main" val="23997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772816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“Portanto, sejam perfeitos como perfeito é o Pai celestial </a:t>
            </a:r>
          </a:p>
          <a:p>
            <a:pPr algn="ctr"/>
            <a:r>
              <a:rPr lang="pt-BR" sz="3200" b="1" i="1" dirty="0"/>
              <a:t> de vocês.” </a:t>
            </a:r>
            <a:endParaRPr lang="pt-BR" sz="3200" b="1" i="1" dirty="0" smtClean="0"/>
          </a:p>
          <a:p>
            <a:pPr algn="ctr"/>
            <a:r>
              <a:rPr lang="pt-BR" sz="3200" b="1" i="1" dirty="0" smtClean="0"/>
              <a:t>(</a:t>
            </a:r>
            <a:r>
              <a:rPr lang="pt-BR" sz="3200" b="1" i="1" dirty="0"/>
              <a:t>Mat.5:48)</a:t>
            </a:r>
          </a:p>
        </p:txBody>
      </p:sp>
    </p:spTree>
    <p:extLst>
      <p:ext uri="{BB962C8B-B14F-4D97-AF65-F5344CB8AC3E}">
        <p14:creationId xmlns:p14="http://schemas.microsoft.com/office/powerpoint/2010/main" val="22045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61420" y="1419833"/>
            <a:ext cx="5022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“da maneira certa” pode, muitas vezes, parecer </a:t>
            </a:r>
            <a:r>
              <a:rPr lang="pt-BR" sz="3200" b="1" dirty="0" smtClean="0">
                <a:latin typeface="+mj-lt"/>
              </a:rPr>
              <a:t> </a:t>
            </a:r>
            <a:endParaRPr lang="pt-BR" sz="32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61420" y="727858"/>
            <a:ext cx="1747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feito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84774" y="2847599"/>
            <a:ext cx="162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do que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4469" y="2481809"/>
            <a:ext cx="3821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mais importante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53855" y="3442253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aqueles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47864" y="4124063"/>
            <a:ext cx="5022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que o estão fazendo! 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41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77281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“O que nasce da carne é carne, mas o que nasce do Espírito é espírito</a:t>
            </a:r>
            <a:r>
              <a:rPr lang="pt-BR" sz="3200" b="1" i="1" dirty="0" smtClean="0"/>
              <a:t>.”</a:t>
            </a:r>
          </a:p>
          <a:p>
            <a:pPr algn="ctr"/>
            <a:r>
              <a:rPr lang="pt-BR" sz="3200" b="1" i="1" dirty="0" smtClean="0"/>
              <a:t>(</a:t>
            </a:r>
            <a:r>
              <a:rPr lang="pt-BR" sz="3200" b="1" i="1" dirty="0"/>
              <a:t>João 3:6)</a:t>
            </a:r>
          </a:p>
        </p:txBody>
      </p:sp>
    </p:spTree>
    <p:extLst>
      <p:ext uri="{BB962C8B-B14F-4D97-AF65-F5344CB8AC3E}">
        <p14:creationId xmlns:p14="http://schemas.microsoft.com/office/powerpoint/2010/main" val="17503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772816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“Sei que nada de bom habita em mim, isto é, em minha carne. Porque tenho o desejo (convertido) de fazer o que é bom, mas não consigo realizá-lo.” (Romanos 7:18)</a:t>
            </a:r>
          </a:p>
        </p:txBody>
      </p:sp>
    </p:spTree>
    <p:extLst>
      <p:ext uri="{BB962C8B-B14F-4D97-AF65-F5344CB8AC3E}">
        <p14:creationId xmlns:p14="http://schemas.microsoft.com/office/powerpoint/2010/main" val="33135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2420888"/>
            <a:ext cx="5022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Saber que “nada de bom” habita em nossa natureza carnal já é um bom começo! 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8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91683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“Vivam pelo Espírito, e de modo nenhum satisfarão os desejos da carne.” (Gálatas 5:16) </a:t>
            </a:r>
          </a:p>
        </p:txBody>
      </p:sp>
    </p:spTree>
    <p:extLst>
      <p:ext uri="{BB962C8B-B14F-4D97-AF65-F5344CB8AC3E}">
        <p14:creationId xmlns:p14="http://schemas.microsoft.com/office/powerpoint/2010/main" val="24271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581</Words>
  <Application>Microsoft Office PowerPoint</Application>
  <PresentationFormat>Apresentação na tela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SM4551-SM4558</dc:title>
  <dc:subject>SM-FAMILIAS IMPERFEITAS</dc:subject>
  <dc:creator>Pr. MARCELO AUGUSTO DE CARVALHO</dc:creator>
  <cp:keywords>www.4tons.com</cp:keywords>
  <dc:description>COMERCIO PROIBIDO. USO PESSOAL</dc:description>
  <cp:lastModifiedBy>Alana</cp:lastModifiedBy>
  <cp:revision>43</cp:revision>
  <dcterms:created xsi:type="dcterms:W3CDTF">2014-03-02T01:16:42Z</dcterms:created>
  <dcterms:modified xsi:type="dcterms:W3CDTF">2014-03-04T19:14:12Z</dcterms:modified>
  <cp:category>SM-SEMANA DA FAMILIA 2014</cp:category>
</cp:coreProperties>
</file>