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7" r:id="rId4"/>
    <p:sldId id="361" r:id="rId5"/>
    <p:sldId id="362" r:id="rId6"/>
    <p:sldId id="363" r:id="rId7"/>
    <p:sldId id="364" r:id="rId8"/>
    <p:sldId id="365" r:id="rId9"/>
    <p:sldId id="366" r:id="rId10"/>
    <p:sldId id="368" r:id="rId11"/>
    <p:sldId id="369" r:id="rId12"/>
    <p:sldId id="370" r:id="rId13"/>
    <p:sldId id="371" r:id="rId14"/>
    <p:sldId id="325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41894"/>
    <a:srgbClr val="E92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2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9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2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0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5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5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4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3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6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7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3933056"/>
            <a:ext cx="6984776" cy="255454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O batismo do verdadeiro convertido, só se mostra verdadeiro quando é “alimentado” pelo poder do Espírito Santo, mostrando o “Vivo não mais eu, mas Cristo vive em mim...”.</a:t>
            </a:r>
          </a:p>
        </p:txBody>
      </p:sp>
    </p:spTree>
    <p:extLst>
      <p:ext uri="{BB962C8B-B14F-4D97-AF65-F5344CB8AC3E}">
        <p14:creationId xmlns:p14="http://schemas.microsoft.com/office/powerpoint/2010/main" val="42891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484784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“Portanto, se alguém está em Cristo, é nova criação. As coisas antigas já passaram; eis que surgiram coisas novas!” (II Coríntios 5:17)</a:t>
            </a:r>
          </a:p>
        </p:txBody>
      </p:sp>
    </p:spTree>
    <p:extLst>
      <p:ext uri="{BB962C8B-B14F-4D97-AF65-F5344CB8AC3E}">
        <p14:creationId xmlns:p14="http://schemas.microsoft.com/office/powerpoint/2010/main" val="4174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412776"/>
            <a:ext cx="4392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E, não há lugar onde a nossa natureza carnal (pecaminosa) seja mais “provocada”, instigada e “testada”,  do que em nosso lar. Mas, a mesma Palavra sagrada nos aconselha e adverte:</a:t>
            </a:r>
          </a:p>
        </p:txBody>
      </p:sp>
    </p:spTree>
    <p:extLst>
      <p:ext uri="{BB962C8B-B14F-4D97-AF65-F5344CB8AC3E}">
        <p14:creationId xmlns:p14="http://schemas.microsoft.com/office/powerpoint/2010/main" val="9080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268759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“Portanto, não permitam que o pecado continue dominando o corpo mortal de vocês, fazendo que obedeçam aos seus desejos.” (Romanos 6:12)</a:t>
            </a:r>
          </a:p>
        </p:txBody>
      </p:sp>
    </p:spTree>
    <p:extLst>
      <p:ext uri="{BB962C8B-B14F-4D97-AF65-F5344CB8AC3E}">
        <p14:creationId xmlns:p14="http://schemas.microsoft.com/office/powerpoint/2010/main" val="36681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764704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 que fazer com o imperfeito? Levá-lo diariamente Àquele que é perfeito e submetê-lo à obra de Seu Espírito, para poder fazer o que é correto e justo, simplesmente porque é correto fazer! </a:t>
            </a:r>
          </a:p>
        </p:txBody>
      </p:sp>
    </p:spTree>
    <p:extLst>
      <p:ext uri="{BB962C8B-B14F-4D97-AF65-F5344CB8AC3E}">
        <p14:creationId xmlns:p14="http://schemas.microsoft.com/office/powerpoint/2010/main" val="41342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4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980728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chemeClr val="bg1"/>
                </a:solidFill>
              </a:rPr>
              <a:t>“Respondeu Jesus: ‘Digo a verdade: Ninguém pode entrar no Reino de Deus se não nascer da água e do Espírito. O que nasce da carne é carne, mas o que nasce do Espírito é espírito</a:t>
            </a:r>
            <a:r>
              <a:rPr lang="pt-BR" sz="3200" b="1" i="1" dirty="0" smtClean="0">
                <a:solidFill>
                  <a:schemeClr val="bg1"/>
                </a:solidFill>
              </a:rPr>
              <a:t>.’”</a:t>
            </a:r>
          </a:p>
          <a:p>
            <a:pPr algn="ctr"/>
            <a:r>
              <a:rPr lang="pt-BR" sz="3200" b="1" i="1" dirty="0" smtClean="0">
                <a:solidFill>
                  <a:schemeClr val="bg1"/>
                </a:solidFill>
              </a:rPr>
              <a:t>(</a:t>
            </a:r>
            <a:r>
              <a:rPr lang="pt-BR" sz="3200" b="1" i="1" dirty="0">
                <a:solidFill>
                  <a:schemeClr val="bg1"/>
                </a:solidFill>
              </a:rPr>
              <a:t>João 3:5,6)</a:t>
            </a:r>
          </a:p>
        </p:txBody>
      </p:sp>
    </p:spTree>
    <p:extLst>
      <p:ext uri="{BB962C8B-B14F-4D97-AF65-F5344CB8AC3E}">
        <p14:creationId xmlns:p14="http://schemas.microsoft.com/office/powerpoint/2010/main" val="22045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5430" y="4077072"/>
            <a:ext cx="6984776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Nicodemos havia sido impressionado pelo Santo Espírito sobre o caráter de Jesus, e não Lhe foi resistente! </a:t>
            </a:r>
          </a:p>
        </p:txBody>
      </p:sp>
    </p:spTree>
    <p:extLst>
      <p:ext uri="{BB962C8B-B14F-4D97-AF65-F5344CB8AC3E}">
        <p14:creationId xmlns:p14="http://schemas.microsoft.com/office/powerpoint/2010/main" val="25196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4365104"/>
            <a:ext cx="6984776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t-BR" sz="3200" b="1" dirty="0"/>
              <a:t>No diálogo com Nicodemos, Jesus nos ensina O QUE FAZER COM O IMPERFEITO: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91880" y="5251847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Nascer de novo</a:t>
            </a:r>
          </a:p>
        </p:txBody>
      </p:sp>
    </p:spTree>
    <p:extLst>
      <p:ext uri="{BB962C8B-B14F-4D97-AF65-F5344CB8AC3E}">
        <p14:creationId xmlns:p14="http://schemas.microsoft.com/office/powerpoint/2010/main" val="9011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628800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chemeClr val="bg1"/>
                </a:solidFill>
              </a:rPr>
              <a:t>“Pois Deus enviou o Seu Filho ao mundo, não para condenar o mundo, mas para que este fosse salvo por meio </a:t>
            </a:r>
            <a:r>
              <a:rPr lang="pt-BR" sz="3200" b="1" i="1" dirty="0" err="1">
                <a:solidFill>
                  <a:schemeClr val="bg1"/>
                </a:solidFill>
              </a:rPr>
              <a:t>dEle.</a:t>
            </a:r>
            <a:r>
              <a:rPr lang="pt-BR" sz="3200" b="1" i="1" dirty="0">
                <a:solidFill>
                  <a:schemeClr val="bg1"/>
                </a:solidFill>
              </a:rPr>
              <a:t>” (v.17)</a:t>
            </a:r>
          </a:p>
        </p:txBody>
      </p:sp>
    </p:spTree>
    <p:extLst>
      <p:ext uri="{BB962C8B-B14F-4D97-AF65-F5344CB8AC3E}">
        <p14:creationId xmlns:p14="http://schemas.microsoft.com/office/powerpoint/2010/main" val="21304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3573016"/>
            <a:ext cx="6984776" cy="206210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Enquanto lavava os pés dos Seus discípulos, ao se aproximar de Pedro – o impulsivo – Jesus recebeu um “não” que nenhum outro Lhe havia dado!</a:t>
            </a:r>
          </a:p>
        </p:txBody>
      </p:sp>
    </p:spTree>
    <p:extLst>
      <p:ext uri="{BB962C8B-B14F-4D97-AF65-F5344CB8AC3E}">
        <p14:creationId xmlns:p14="http://schemas.microsoft.com/office/powerpoint/2010/main" val="8774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4077072"/>
            <a:ext cx="6984776" cy="255454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Se você já foi batizado e não negou os princípios que aceitara naquela ocasião, só precisará fazer os “ajustes”, de tempo em tempo na sua caminhada, ou em sua caminhada com Jesus. </a:t>
            </a:r>
          </a:p>
        </p:txBody>
      </p:sp>
    </p:spTree>
    <p:extLst>
      <p:ext uri="{BB962C8B-B14F-4D97-AF65-F5344CB8AC3E}">
        <p14:creationId xmlns:p14="http://schemas.microsoft.com/office/powerpoint/2010/main" val="4144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77281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chemeClr val="bg1"/>
                </a:solidFill>
              </a:rPr>
              <a:t>“Portanto, assim como vocês receberam Cristo Jesus, o Senhor, continuem a viver </a:t>
            </a:r>
            <a:r>
              <a:rPr lang="pt-BR" sz="3200" b="1" i="1" dirty="0" err="1">
                <a:solidFill>
                  <a:schemeClr val="bg1"/>
                </a:solidFill>
              </a:rPr>
              <a:t>nEle</a:t>
            </a:r>
            <a:r>
              <a:rPr lang="pt-BR" sz="3200" b="1" i="1" dirty="0">
                <a:solidFill>
                  <a:schemeClr val="bg1"/>
                </a:solidFill>
              </a:rPr>
              <a:t>.” (Colossenses 2:6) </a:t>
            </a:r>
          </a:p>
        </p:txBody>
      </p:sp>
    </p:spTree>
    <p:extLst>
      <p:ext uri="{BB962C8B-B14F-4D97-AF65-F5344CB8AC3E}">
        <p14:creationId xmlns:p14="http://schemas.microsoft.com/office/powerpoint/2010/main" val="3354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370</Words>
  <Application>Microsoft Office PowerPoint</Application>
  <PresentationFormat>Apresentação na tela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SM4551-SM4558</dc:title>
  <dc:subject>SM-FAMILIAS IMPERFEITAS</dc:subject>
  <dc:creator>Pr. MARCELO AUGUSTO DE CARVALHO</dc:creator>
  <cp:keywords>www.4tons.com</cp:keywords>
  <dc:description>COMERCIO PROIBIDO. USO PESSOAL</dc:description>
  <cp:lastModifiedBy>Alana</cp:lastModifiedBy>
  <cp:revision>44</cp:revision>
  <dcterms:created xsi:type="dcterms:W3CDTF">2014-03-02T01:16:42Z</dcterms:created>
  <dcterms:modified xsi:type="dcterms:W3CDTF">2014-03-04T19:23:45Z</dcterms:modified>
  <cp:category>SM-SEMANA DA FAMILIA 2014</cp:category>
</cp:coreProperties>
</file>