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1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5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69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5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81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34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47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86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71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91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2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9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74292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tipo de pessoa terá forças para resistir à tentações? 108:4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07903" y="2456795"/>
            <a:ext cx="5065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Vivemos numa atmosfera de satânico encantamento. O inimigo tecerá uma fascinação de licenciosidade em torno de toda pessoa que não se ache entrincheirada na graça de Cristo. Tentações virão; ... Os que nada fazem para _____________ a tentação, terão forças para resistir-lhe quando ela vier;...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95328" y="4581128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ANIMAR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0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990601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existem poucas mentes bem equilibradas? 109:6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12738" y="902330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7584" y="2791835"/>
            <a:ext cx="5810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... Existem poucas mentes bem equilibradas porque os _________ são impiamente negligentes quanto a seu dever de estimular os traços fracos e reprimir os maus. Não se lembram de que estão sob a soleníssima obrigação de vigiar as tendências de cada um dos filhos, que é dever seu educar os filhos em hábitos adequados e corretas maneiras de pensar.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58091" y="3121804"/>
            <a:ext cx="83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PAIS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9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932527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a época mais importante para disciplinar uma criança? 110:2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904118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59832" y="2350668"/>
            <a:ext cx="5459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Mães, estejam certas de que disciplinaram devidamente os filhos durante os seus ________ primeiros anos de vida. Não lhes permitais estabelecer suas vontades e desejos. A mãe deve ser a mente para os filhos. Os três primeiros anos são o tempo ideal para vergar o pequenino rebento. As mães devem compreender a importância desse período. É aí que é posto o fundamento.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75856" y="3049796"/>
            <a:ext cx="90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TRÊS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3997" y="1700808"/>
            <a:ext cx="77768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“A obra dos pais deve começar com a criança na infância, para que ela possa receber o molde certo de caráter antes que o mundo coloque sua marca na mente e no coração</a:t>
            </a:r>
            <a:r>
              <a:rPr lang="pt-BR" sz="3600" b="1" dirty="0" smtClean="0"/>
              <a:t>”.</a:t>
            </a:r>
          </a:p>
          <a:p>
            <a:pPr algn="ctr"/>
            <a:endParaRPr lang="pt-BR" sz="3600" b="1" dirty="0"/>
          </a:p>
          <a:p>
            <a:pPr algn="ctr"/>
            <a:r>
              <a:rPr lang="pt-BR" sz="2800" b="1" dirty="0" smtClean="0"/>
              <a:t>Mente</a:t>
            </a:r>
            <a:r>
              <a:rPr lang="pt-BR" sz="2800" b="1" dirty="0"/>
              <a:t>, Caráter e Personalidade, pág.110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41585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2060848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Atividade do dia: </a:t>
            </a:r>
            <a:r>
              <a:rPr lang="pt-BR" sz="3200" b="1" dirty="0"/>
              <a:t>Nesta semana, procure a cada dia pelo menos uma boa atitude para elogiar na criança que estiver mais próxima a você.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35712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7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6632"/>
            <a:ext cx="283443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LIÇÃO</a:t>
            </a:r>
            <a:endParaRPr lang="pt-B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132295"/>
            <a:ext cx="116891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9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785" y="2708920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INTRODUÇÃO: </a:t>
            </a:r>
            <a:endParaRPr lang="pt-BR" sz="4000" b="1" dirty="0" smtClean="0"/>
          </a:p>
          <a:p>
            <a:pPr algn="ctr"/>
            <a:r>
              <a:rPr lang="pt-BR" sz="4000" b="1" dirty="0"/>
              <a:t>Êxodo 20: 5-6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59006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052736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os pecados dos pais são geralmente praticados pelos filhos? 105:2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155679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2" y="3429000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 Em regra, os filhos </a:t>
            </a:r>
            <a:r>
              <a:rPr lang="pt-BR" sz="2800" dirty="0" smtClean="0"/>
              <a:t>_____________ </a:t>
            </a:r>
            <a:r>
              <a:rPr lang="pt-BR" sz="2800" dirty="0"/>
              <a:t>as disposições e tendências dos pais, e ___________________ o exemplo, de modo que os pecados dos pais são praticados pelos filhos de geração em geração...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82110" y="3429000"/>
            <a:ext cx="153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herdam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67288" y="4277590"/>
            <a:ext cx="203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err="1" smtClean="0">
                <a:solidFill>
                  <a:srgbClr val="C00000"/>
                </a:solidFill>
              </a:rPr>
              <a:t>imitam-lhe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5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49598" y="1052735"/>
            <a:ext cx="6538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posso fazer para evitar as doenças que acometeram meus pais? 106:2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980728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62049" y="3212976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... O caminho é preparado, e a doença convidada, pela desconsideração para com as leis da saúde. Muitos sofrem em consequência da transgressão dos pais... Devem ____________ os hábitos errôneos dos pais, e mediante um viver correto, colocar-se em melhores condições.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82995" y="4633972"/>
            <a:ext cx="1236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EVITAR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652908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são algumas das consequências da 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glutonaria</a:t>
            </a:r>
          </a:p>
          <a:p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intemperança? 106:3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930346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0244" y="2376896"/>
            <a:ext cx="5472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... Os pecados dos pais, através de desejos pervertidos, são, com poder assustador, visitados sobre os filhos até a terceira e quarta geração. A maneira incorreta de alimentar-se, de muitas gerações, a glutonaria e os hábitos de condescendência própria das pessoas, estão enchendo os abrigos, as _____________ e os ________________. 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61721" y="5282044"/>
            <a:ext cx="142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PRISÕES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79912" y="5292283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HOSPÍCIOS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2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91074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se deve 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elogiar aos </a:t>
            </a: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filhos? 107:2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15616" y="705905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19872" y="2111075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Sempre que a mãe possa dizer uma palavra de elogio aos filhos por motivo de sua boa conduta, deve ela dizê-la. Deve encorajá-los por palavras de aprovação e olhares expressivos de amor. Essas serão ao coração de uma criança como a luz do Sol, e levarão ao cultivo do </a:t>
            </a:r>
            <a:r>
              <a:rPr lang="pt-BR" sz="2400" dirty="0" smtClean="0"/>
              <a:t>________________ </a:t>
            </a:r>
            <a:r>
              <a:rPr lang="pt-BR" sz="2400" dirty="0"/>
              <a:t>e ao valor de caráter.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40290" y="4685074"/>
            <a:ext cx="2227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cap="all" dirty="0" smtClean="0">
                <a:solidFill>
                  <a:srgbClr val="C00000"/>
                </a:solidFill>
              </a:rPr>
              <a:t>RESPEITO PRÓPRIO</a:t>
            </a:r>
            <a:endParaRPr lang="pt-BR" sz="20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697924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única esperança para vencer tendências herdadas para o mal? 107:5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59632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73404" y="3145713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genuína _______________ muda tendências hereditárias e cultivadas tendências para o mal.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176293" y="3176373"/>
            <a:ext cx="2057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CONVERSÃO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8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552</Words>
  <Application>Microsoft Office PowerPoint</Application>
  <PresentationFormat>Apresentação na tela (4:3)</PresentationFormat>
  <Paragraphs>43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1</dc:subject>
  <dc:creator>Pr. MARCELO AUGUSTO DE CARVALHO</dc:creator>
  <cp:keywords>www.4tons.com.br</cp:keywords>
  <dc:description>COMÉRCIO PROIBIDO. USO PESSOAL</dc:description>
  <cp:lastModifiedBy>Alana</cp:lastModifiedBy>
  <cp:revision>16</cp:revision>
  <dcterms:created xsi:type="dcterms:W3CDTF">2014-03-18T19:12:30Z</dcterms:created>
  <dcterms:modified xsi:type="dcterms:W3CDTF">2014-03-20T00:41:47Z</dcterms:modified>
  <cp:category>ADORAÇÃO EM FAMÍLIA 2014</cp:category>
</cp:coreProperties>
</file>