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7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4A6AA-AA70-4E24-9736-5005715E3151}" type="datetimeFigureOut">
              <a:rPr lang="pt-BR" smtClean="0"/>
              <a:t>19/03/2014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67C85-E71E-49A5-8399-0A35833F1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00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67C85-E71E-49A5-8399-0A35833F114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50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19/03/2014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7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19/03/2014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8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19/03/2014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69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19/03/2014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6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19/03/2014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8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19/03/2014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3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19/03/2014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4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19/03/2014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8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19/03/2014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7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19/03/2014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9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19/03/2014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6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410C-A6F4-4714-AD88-E4B844DFB8C1}" type="datetimeFigureOut">
              <a:rPr lang="pt-BR" smtClean="0"/>
              <a:t>19/03/2014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26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5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74292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são algumas das características do lugar ideal para se morar? 130:5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87624" y="742922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99593" y="2456795"/>
            <a:ext cx="7416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... Darão preferência a um lugar onde possam  ___________________ as obras de Deus. Busquemos tranquilidade de espírito na beleza, quietude e paz da natureza. ... Devemos escolher lugares onde, separados das diversões e extravagâncias da vida da cidade, possamos ser __________________ dos filhos, ensinando-os a conhecer a Deus mediante Suas obras, e preparando-os para uma vida íntegra e útil.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07704" y="2780928"/>
            <a:ext cx="198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CONTEMPLAR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68939" y="4263479"/>
            <a:ext cx="2304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COMPANHEIROS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760185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tipo de pessoas abrem portas a Satanás para entrar-lhes no coração? 131:2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12738" y="717664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7584" y="2378480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... Para os seres humanos é natural falar palavras ______________. Os que cedem a essa tendência abrem a porta para Satanás entrar-lhes no coração e torná-los ligeiros em relembrar os _____________ e faltas dos outros. Demora-se a falar sobre seus defeitos, suas deficiências, e proferem-se palavras que levam à falta de confiança em alguém que faz o melhor possível para cumprir seus deveres como colaborador de Deus. Muitas vezes lançam-se sementes de desconfiança porque alguém julga que deveria ter sido favorecido e não o foi.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87834" y="2708920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all" dirty="0" smtClean="0">
                <a:solidFill>
                  <a:srgbClr val="C00000"/>
                </a:solidFill>
              </a:rPr>
              <a:t>ÁSPERAS</a:t>
            </a:r>
            <a:endParaRPr lang="pt-BR" sz="2800" b="1" cap="all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28196" y="3429000"/>
            <a:ext cx="117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all" dirty="0" smtClean="0">
                <a:solidFill>
                  <a:srgbClr val="C00000"/>
                </a:solidFill>
              </a:rPr>
              <a:t>ERROS</a:t>
            </a:r>
            <a:endParaRPr lang="pt-BR" sz="28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760185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consequências podem ser vistas nos filhos e na esposa de um homem que é mal-humorado, egoísta e autoritário?  131:3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12738" y="717664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851920" y="3068960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... Esses homens serão recompensados vendo sua companheira</a:t>
            </a:r>
            <a:r>
              <a:rPr lang="pt-BR" sz="2400" dirty="0" smtClean="0"/>
              <a:t>_____________, </a:t>
            </a:r>
            <a:r>
              <a:rPr lang="pt-BR" sz="2400" dirty="0"/>
              <a:t>desalentada, e os filhos apresentando as peculiaridades de seus próprios desagradáveis traços de caráter.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24128" y="3736196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all" dirty="0" smtClean="0">
                <a:solidFill>
                  <a:srgbClr val="C00000"/>
                </a:solidFill>
              </a:rPr>
              <a:t>DOENTIA</a:t>
            </a:r>
            <a:endParaRPr lang="pt-BR" sz="28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1268760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“</a:t>
            </a:r>
            <a:r>
              <a:rPr lang="pt-BR" sz="2800" b="1" dirty="0"/>
              <a:t>Deus intenciona que as famílias da Terra sejam um símbolo da família do Céu. Lares cristãos, fundados e conduzidos de acordo com o plano de Deus, acham-se entre os mais eficazes instrumentos na formação do caráter cristão e para o progresso de Sua </a:t>
            </a:r>
            <a:r>
              <a:rPr lang="pt-BR" sz="2800" b="1" dirty="0" smtClean="0"/>
              <a:t>causa.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400" b="1" dirty="0" smtClean="0"/>
              <a:t>Mente</a:t>
            </a:r>
            <a:r>
              <a:rPr lang="pt-BR" sz="2400" b="1" dirty="0"/>
              <a:t>, Caráter e Personalidade, Pág. 128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4158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198884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Atividade do dia: </a:t>
            </a:r>
            <a:r>
              <a:rPr lang="pt-BR" sz="3200" b="1" dirty="0"/>
              <a:t>Reúna a família hoje e firme o compromisso de realizar todos os dias o Culto da Família. Faça um acordo sobre o horário ideal para o culto da manhã e o da noite, e uma escala sugestiva para direção do culto. </a:t>
            </a:r>
          </a:p>
        </p:txBody>
      </p:sp>
    </p:spTree>
    <p:extLst>
      <p:ext uri="{BB962C8B-B14F-4D97-AF65-F5344CB8AC3E}">
        <p14:creationId xmlns:p14="http://schemas.microsoft.com/office/powerpoint/2010/main" val="13571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0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6632"/>
            <a:ext cx="283443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LIÇÃO</a:t>
            </a:r>
            <a:endParaRPr lang="pt-B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132295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8785" y="2708920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INTRODUÇÃO: </a:t>
            </a:r>
            <a:endParaRPr lang="pt-BR" sz="4000" b="1" dirty="0" smtClean="0"/>
          </a:p>
          <a:p>
            <a:pPr algn="ctr"/>
            <a:r>
              <a:rPr lang="pt-BR" sz="4000" b="1" dirty="0"/>
              <a:t>Prov. 20:7; </a:t>
            </a:r>
            <a:r>
              <a:rPr lang="pt-BR" sz="4000" b="1" dirty="0" err="1"/>
              <a:t>Ef</a:t>
            </a:r>
            <a:r>
              <a:rPr lang="pt-BR" sz="4000" b="1" dirty="0"/>
              <a:t>. 6:1-4.</a:t>
            </a:r>
          </a:p>
        </p:txBody>
      </p:sp>
    </p:spTree>
    <p:extLst>
      <p:ext uri="{BB962C8B-B14F-4D97-AF65-F5344CB8AC3E}">
        <p14:creationId xmlns:p14="http://schemas.microsoft.com/office/powerpoint/2010/main" val="25900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836712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coisas faziam os pais de Ellen para aproximar os filhos de Deus? 128:3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1600" y="764704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61694" y="2637216"/>
            <a:ext cx="42820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... Cada manhã e cada início de noite tínhamos </a:t>
            </a:r>
            <a:r>
              <a:rPr lang="pt-BR" sz="2400" dirty="0" smtClean="0"/>
              <a:t>______________ </a:t>
            </a:r>
            <a:r>
              <a:rPr lang="pt-BR" sz="2400" dirty="0"/>
              <a:t>em </a:t>
            </a:r>
            <a:r>
              <a:rPr lang="pt-BR" sz="2400" dirty="0" smtClean="0"/>
              <a:t>família [Culto </a:t>
            </a:r>
            <a:r>
              <a:rPr lang="pt-BR" sz="2400" dirty="0"/>
              <a:t>da Família</a:t>
            </a:r>
            <a:r>
              <a:rPr lang="pt-BR" sz="2400" dirty="0" smtClean="0"/>
              <a:t>].____________________ </a:t>
            </a:r>
            <a:r>
              <a:rPr lang="pt-BR" sz="2400" dirty="0"/>
              <a:t>no lar os louvores de Deus. Havia em casa oito filhos, e nossos pais aproveitavam toda oportunidade para levar-nos a entregar o coração a Jesus.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48814" y="2999542"/>
            <a:ext cx="1302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ORAÇÃO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97738" y="3717336"/>
            <a:ext cx="201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CANTÁVAMOS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26983" y="980728"/>
            <a:ext cx="6826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em algumas famílias os pais não são respeitados pelos filhos? 128:5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1600" y="980728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7930" y="2427278"/>
            <a:ext cx="50405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autoridade deve ser mantida mediante firme _________________, ou será recebida por muitos com zombaria e desdém. A chamada tolerância, lisonja e condescendência, usadas para com a juventude por pais e responsáveis, é um dos piores males que lhes pode sobrevir. Em toda família, firmeza, decisão, exigências positivas, são essenciais.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810177" y="2729231"/>
            <a:ext cx="2050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all" dirty="0" smtClean="0">
                <a:solidFill>
                  <a:srgbClr val="C00000"/>
                </a:solidFill>
              </a:rPr>
              <a:t>SEVERIDADE</a:t>
            </a:r>
            <a:endParaRPr lang="pt-BR" sz="28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652908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resultados conseguem famílias que fazem regularmente o Culto da Família? 129:3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1600" y="930346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2727333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... Desses lares as orações matutinas e vespertinas sobem a Deus como incenso suave, e Suas misericórdias e ______________ descem sobre os suplicantes como orvalho da manhã.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23728" y="3779437"/>
            <a:ext cx="1614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cap="all" dirty="0" smtClean="0">
                <a:solidFill>
                  <a:srgbClr val="C00000"/>
                </a:solidFill>
              </a:rPr>
              <a:t>BENÇÃOS</a:t>
            </a:r>
            <a:endParaRPr lang="pt-BR" sz="28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705905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tipo de educação recebida em casa nos habilita a alcançar a pessoas que ainda não conhecem a Cristo? 129:4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15616" y="705905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5765" y="2564904"/>
            <a:ext cx="79906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 esforço de fazer do lar o que ele deve ser — um símbolo do lar celestial — prepara-nos para trabalhar em uma esfera mais ampla. A educação recebida mediante o mostrar terna _______________ uns pelos outros, habilita-nos a saber atingir os corações que precisam aprender os princípios da verdadeira religião. ... A verdade vivida em casa se faz sentir em serviço desinteressado lá fora...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59632" y="3703677"/>
            <a:ext cx="1896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cap="all" dirty="0" smtClean="0">
                <a:solidFill>
                  <a:srgbClr val="C00000"/>
                </a:solidFill>
              </a:rPr>
              <a:t>CONSIDERAÇÃO</a:t>
            </a:r>
            <a:endParaRPr lang="pt-BR" sz="20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927588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coisas une o coração das crianças aos pais? 130:1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59632" y="742922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95936" y="2639806"/>
            <a:ext cx="46306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Maneiras ____________, conversação _________________, e atos ______________ unirão o coração dos filhos a seus pais, pelos suaves laços de afeição e farão mais para tornar atrativo o lar, do que os mais raros ornamentos que se poderão comprar com dinheiro.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372015" y="2639806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GENTIS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42737" y="3042237"/>
            <a:ext cx="1741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AGRADÁVEL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25039" y="3402277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DE AMOR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692</Words>
  <Application>Microsoft Office PowerPoint</Application>
  <PresentationFormat>Apresentação na tela (4:3)</PresentationFormat>
  <Paragraphs>46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MENTE CARÁTER E PERSONALIDADE 1</dc:subject>
  <dc:creator>Pr. MARCELO AUGUSTO DE CARVALHO</dc:creator>
  <cp:keywords>www.4tons.com.br</cp:keywords>
  <dc:description>COMÉRCIO PROIBIDO. USO PESSOAL</dc:description>
  <cp:lastModifiedBy>Alana</cp:lastModifiedBy>
  <cp:revision>23</cp:revision>
  <dcterms:created xsi:type="dcterms:W3CDTF">2014-03-18T19:12:30Z</dcterms:created>
  <dcterms:modified xsi:type="dcterms:W3CDTF">2014-03-20T01:49:52Z</dcterms:modified>
  <cp:category>ADORAÇÃO EM FAMÍLIA 2014</cp:category>
</cp:coreProperties>
</file>