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70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70" d="100"/>
          <a:sy n="70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4A6AA-AA70-4E24-9736-5005715E315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67C85-E71E-49A5-8399-0A35833F1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0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67C85-E71E-49A5-8399-0A35833F114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50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6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8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3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7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9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2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742922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revela, na prática, o amor verdadeiro? 151:5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87624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3" y="2456795"/>
            <a:ext cx="5760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 amor, erguido acima do domínio da paixão e do impulso, torna-se espiritualizado e se revela em ________________ e ___________. ... que não haja impaciência ou irritação; as maneiras ásperas e rudes têm de ser abrandadas pela graça de Cristo.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99792" y="3130069"/>
            <a:ext cx="150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PALAVRAS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78881" y="3501008"/>
            <a:ext cx="84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ATOS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760185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percebo que meu amor por alguém está morrendo, que fazer para reavivá-lo? 151:6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2738" y="71766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5908" y="2378480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amor não pode viver sem ____________, e cada ato o _______________, fortalece e amplia. O amor alcança a vitória quando são impotentes o argumento e a autoridade. ... O amor não busca proveito nem pela recompensa; embora tenha sido ordenado por Deus que grande ganho acompanhe seguramente toda obra de amor.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19865" y="2708920"/>
            <a:ext cx="1044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AÇÃO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63378" y="3068960"/>
            <a:ext cx="172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AUMENTA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760185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o segredo para alcançar a um filho rebelde ou um cônjuge agressivo, por exemplo? 151:7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2738" y="71766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2" y="2492896"/>
            <a:ext cx="4644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Onde quer que seja empregado o poder do intelecto, da autoridade ou da força, e não se achar manifestamente presente o __________, as afeições e a vontade daqueles a quem buscamos alcançar tomam uma atitude defensiva ou de repulsa e acresce-lhes a força de resistência...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77155" y="3913892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AMOR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7584" y="1772816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“Quando o princípio celestial do eterno amor encher o coração, ele fluirá, para os outros, ... porque o amor é o princípio da ação e modifica o caráter, governa os impulsos, controla as paixões, subjuga inimizades, e eleva e enobrece as afeições</a:t>
            </a:r>
            <a:r>
              <a:rPr lang="pt-BR" sz="2800" b="1" dirty="0" smtClean="0"/>
              <a:t>.”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400" dirty="0" smtClean="0"/>
              <a:t>Mente</a:t>
            </a:r>
            <a:r>
              <a:rPr lang="pt-BR" sz="2400" dirty="0"/>
              <a:t>, Caráter e Personalidade, pág. 148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4158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988840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Atividade do dia: </a:t>
            </a:r>
            <a:r>
              <a:rPr lang="pt-BR" sz="3200" b="1" dirty="0"/>
              <a:t>Expresse amor aos filhos através de palavras, de um gesto carinhoso (abraço, beijo), presente, uma atividade agradável com eles ou ofereça sua ajuda em alguma atividade do interesse deles. Certifique-se de que eles compreenderam sua intenção.</a:t>
            </a:r>
          </a:p>
        </p:txBody>
      </p:sp>
    </p:spTree>
    <p:extLst>
      <p:ext uri="{BB962C8B-B14F-4D97-AF65-F5344CB8AC3E}">
        <p14:creationId xmlns:p14="http://schemas.microsoft.com/office/powerpoint/2010/main" val="13571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6632"/>
            <a:ext cx="283443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LIÇÃO</a:t>
            </a:r>
            <a:endParaRPr lang="pt-B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132295"/>
            <a:ext cx="116891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785" y="2708920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INTRODUÇÃO: </a:t>
            </a:r>
            <a:endParaRPr lang="pt-BR" sz="4000" b="1" dirty="0" smtClean="0"/>
          </a:p>
          <a:p>
            <a:pPr algn="ctr"/>
            <a:r>
              <a:rPr lang="pt-BR" sz="4000" b="1" dirty="0"/>
              <a:t>1 João 4:7 e 8</a:t>
            </a:r>
          </a:p>
        </p:txBody>
      </p:sp>
    </p:spTree>
    <p:extLst>
      <p:ext uri="{BB962C8B-B14F-4D97-AF65-F5344CB8AC3E}">
        <p14:creationId xmlns:p14="http://schemas.microsoft.com/office/powerpoint/2010/main" val="2590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836712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coisas devem ser arrancadas para que o amor verdadeiro e puro possa se desenvolver? 148:3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76470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31842" y="3140968"/>
            <a:ext cx="42820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amor é uma tenra planta, e precisa ser cultivada e nutrida, e terão de ser arrancadas todas as raízes de ________________ que lhe estão em volta, de modo que ela tenha espaço para circular...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67886" y="4221088"/>
            <a:ext cx="175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ARMAGURA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6983" y="980728"/>
            <a:ext cx="682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 amor não é nem um impulso nem um sentimento, o que é? 148:5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980728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23842" y="2580000"/>
            <a:ext cx="7704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Quando o próprio eu é submerso em Cristo, o verdadeiro amor brota espontaneamente. Não é uma emoção ou impulso mas sim a _____________ de uma vontade santificada. Não consiste em _______________, mas na transformação do coração inteiro, da alma e do caráter, que é morto ao próprio eu e vivo para Deus... Antes de chegarmos a este ponto de entrega não seremos felizes, úteis ou bem-sucedidos onde quer que seja.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32379" y="3284984"/>
            <a:ext cx="1487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DECISÃO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817171" y="3625860"/>
            <a:ext cx="23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SENTIMENTOS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98072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o segredo para sermos amados pelas outras pessoas? 150:2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930346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6868" y="2721114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Não nos é ordenado fazer a nós mesmos tudo o que desejamos que outros nos façam; cumpre-nos _______________ aos outros, o que desejamos que eles nos façam em idênticas circunstâncias. Com a medida com que medimos, seremos avaliados.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92339" y="3429000"/>
            <a:ext cx="1095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FAZER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705905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pessoas serão abençoadas quando alguém possui o amor de origem divina? 150:4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15616" y="705905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5765" y="2564904"/>
            <a:ext cx="7990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... Se esse amor, de origem divina, é princípio permanente no coração, far-se-á conhecido, não somente aos que consideramos os mais queridos no relacionamento sagrado, mas a ______________ aqueles com quem entramos em contato. Levar-nos-á a prestar pequenos atos de atenção, a fazer concessões, a praticar atos de bondade, a pronunciar palavras ternas, verazes e animadoras. Levar-nos-á a simpatizar com aqueles cujo coração tem fome de simpatia.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83768" y="3719079"/>
            <a:ext cx="93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cap="all" dirty="0" smtClean="0">
                <a:solidFill>
                  <a:srgbClr val="C00000"/>
                </a:solidFill>
              </a:rPr>
              <a:t>TODOS</a:t>
            </a:r>
            <a:endParaRPr lang="pt-BR" sz="20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92758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Algumas características do amor igual ao de Cristo... 151:1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6942" y="2230413"/>
            <a:ext cx="7201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... Amor igual ao de Cristo atribui a mais ________________das intenções aos motivos e atos dos outros. Não ______________ desnecessariamente suas faltas; não _____________ com avidez relatórios desfavoráveis, mas antes procura trazer à mente as _________ qualidades dos outros.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24674" y="2607295"/>
            <a:ext cx="16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FAVORÁVEL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18213" y="2996952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EXPÕE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36024" y="4083860"/>
            <a:ext cx="893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BOAS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059868" y="3367319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EXPÕE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686</Words>
  <Application>Microsoft Office PowerPoint</Application>
  <PresentationFormat>Apresentação na tela (4:3)</PresentationFormat>
  <Paragraphs>47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1</dc:subject>
  <dc:creator>Pr. MARCELO AUGUSTO DE CARVALHO</dc:creator>
  <cp:keywords>www.4tons.com.br</cp:keywords>
  <dc:description>COMÉRCIO PROIBIDO. USO PESSOAL</dc:description>
  <cp:lastModifiedBy>Alana</cp:lastModifiedBy>
  <cp:revision>24</cp:revision>
  <dcterms:created xsi:type="dcterms:W3CDTF">2014-03-18T19:12:30Z</dcterms:created>
  <dcterms:modified xsi:type="dcterms:W3CDTF">2014-03-20T02:10:22Z</dcterms:modified>
  <cp:category>ADORAÇÃO EM FAMÍLIA 2014</cp:category>
</cp:coreProperties>
</file>