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8" r:id="rId14"/>
    <p:sldId id="270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70" d="100"/>
          <a:sy n="70" d="100"/>
        </p:scale>
        <p:origin x="-130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4A6AA-AA70-4E24-9736-5005715E315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67C85-E71E-49A5-8399-0A35833F11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00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67C85-E71E-49A5-8399-0A35833F114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50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7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8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6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6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8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3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4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8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7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9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F410C-A6F4-4714-AD88-E4B844DFB8C1}" type="datetimeFigureOut">
              <a:rPr lang="pt-BR" smtClean="0"/>
              <a:t>20/03/2014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2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742922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o melhor preparo que um jovem pode obter para formar um novo lar? 154:5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87624" y="74292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9593" y="2686268"/>
            <a:ext cx="7704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... É pela ___________________ para com o dever na casa paterna que os jovens devem preparar-se para o próprio lar. Pratiquem eles a abnegação, e manifestem bondade, cortesia e simpatia cristã. Desse modo o amor será mantido cálido em seu coração, e aquele que parte de um lar assim, para se colocar como chefe da própria família, saberá como promover a felicidade daquela que escolheu para companheira de toda a vida. [...]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75748" y="2686268"/>
            <a:ext cx="168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FIDELIDADE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760185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deve agir um marido para com uma esposa retraída, sensível e envergonhada? 155:2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12738" y="717664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13935" y="2564904"/>
            <a:ext cx="77965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Você não é digno da esposa que tem. Ela é demasiado boa para você. É uma planta frágil, sensível; precisa de ser ______________ ternamente. Ela deseja sinceramente fazer a vontade de Deus. Mas tem espírito altivo e é tímida, esquivando-se da censura. Para ela, ser sujeita a observações ou comentários, é como a morte. Que sua esposa seja amada, honrada e acariciada de acordo com o voto matrimonial, e ela superará essa atitude reservada, e tímida que lhe é natural.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35206" y="3265820"/>
            <a:ext cx="157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CUIDADA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760185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a primeira lição de vida cristã que uma mãe pode ensinar para uma criança? 157:1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12738" y="717664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2604968"/>
            <a:ext cx="46445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Quando a mãe ensina os filhos a ________________ porque a amam, está ensinando as primeiras lições na vida cristã. O amor da mãe representa para a criança o amor de Cristo, e os pequenos que confiam em sua mãe e lhe obedecem, estão aprendendo a confiar no Salvador e obedecer-Lhe.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92330" y="2893000"/>
            <a:ext cx="2430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OBEDECER-LHE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27584" y="1772816"/>
            <a:ext cx="7776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“Nossa afeição de uns pelos outros provém de nosso relacionamento comum com Deus. Somos uma só família, amamo-nos uns aos outros como Ele nos amou. Comparada com esta afeição verdadeira, santificada e disciplinada, a superficial cortesia do mundo, a fútil expressão de efusiva amizade, são como palha em relação ao trigo</a:t>
            </a:r>
            <a:r>
              <a:rPr lang="pt-BR" sz="2800" b="1" dirty="0" smtClean="0"/>
              <a:t>.”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 </a:t>
            </a:r>
            <a:r>
              <a:rPr lang="pt-BR" sz="2400" dirty="0"/>
              <a:t>Mente, Caráter e Personalidade, pág. 153.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34158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1988840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Atividade do dia: </a:t>
            </a:r>
            <a:r>
              <a:rPr lang="pt-BR" sz="3200" b="1" dirty="0"/>
              <a:t>Escreva bilhetinhos com palavras carinhosas, de apreço e reconhecimento para cada membro da família. Troquem os bilhetinhos durante o Culto da Família e orem juntos para que Deus os conserve sempre cheios de amor.</a:t>
            </a:r>
          </a:p>
        </p:txBody>
      </p:sp>
    </p:spTree>
    <p:extLst>
      <p:ext uri="{BB962C8B-B14F-4D97-AF65-F5344CB8AC3E}">
        <p14:creationId xmlns:p14="http://schemas.microsoft.com/office/powerpoint/2010/main" val="13571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0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6632"/>
            <a:ext cx="283443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LIÇÃO</a:t>
            </a:r>
            <a:endParaRPr lang="pt-B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132295"/>
            <a:ext cx="1168910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8785" y="2708920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INTRODUÇÃO: </a:t>
            </a:r>
            <a:endParaRPr lang="pt-BR" sz="4000" b="1" dirty="0" smtClean="0"/>
          </a:p>
          <a:p>
            <a:pPr algn="ctr"/>
            <a:r>
              <a:rPr lang="pt-BR" sz="4000" b="1" dirty="0"/>
              <a:t>Mat. 6:33; 1 João 3: 14 e 18</a:t>
            </a:r>
          </a:p>
        </p:txBody>
      </p:sp>
    </p:spTree>
    <p:extLst>
      <p:ext uri="{BB962C8B-B14F-4D97-AF65-F5344CB8AC3E}">
        <p14:creationId xmlns:p14="http://schemas.microsoft.com/office/powerpoint/2010/main" val="25900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836712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onde vem nossa afeição pelas outras pessoas, inclusive da família? 153:1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764704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31842" y="3140968"/>
            <a:ext cx="4282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Nossa afeição de uns pelos outros provém de nosso relacionamento comum com __________...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87824" y="4433630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DEUS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26983" y="1055638"/>
            <a:ext cx="6826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significa, de maneira prática, amar como Cristo amou? 153:2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902330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5151" y="2394034"/>
            <a:ext cx="45122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Amar como Cristo amou quer dizer manifestar _______________ a todo o tempo e em todos os lugares, mediante _______________ bondosas e _____________ agradáveis. ... Genuíno amor é um precioso atributo de origem celestial, que aumenta o perfume à proporção que é dispensado aos outros.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483768" y="2708920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ABNEGAÇÃO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37373" y="3789040"/>
            <a:ext cx="1722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PALAVRAS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38818" y="4201924"/>
            <a:ext cx="1566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OLHARES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980728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posso fazer para aumentar meu amor por um cônjuge ou um filho, por exemplo? 153:4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930346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6868" y="2721114"/>
            <a:ext cx="47812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... Façamos de Cristo o primeiro, o último e o melhor. ... E ao aumentar nosso amor por _______, nosso amor de uns para com outros se tornará mais profundo e mais forte. 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69370" y="4049706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ELE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836712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uma das principais razões pelas quais o amor morre? 153:5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15616" y="705905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73797" y="2152455"/>
            <a:ext cx="37422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... O amor não pode existir por muito tempo sem se ______________. Não permita que o coração do que se acha ligado com você pereça à míngua de bondade e simpatia.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584508" y="3429000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EXPRIMIR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927588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a principal característica do amor puro? 154:3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9632" y="74292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43608" y="2614260"/>
            <a:ext cx="7201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É o amor uma planta de origem celestial. Não é desarrazoado; não é cego. É puro e santo. Mas a paixão do coração natural é coisa inteiramente diversa. Ao passo que o amor puro convida a ___________ para todos os seus planos, e está em perfeita harmonia com o Seu Espírito, a paixão é obstinada, precipitada, desarrazoada, desrespeitando todas as restrições e fazendo do objeto de sua escolha um ídolo.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868144" y="3676662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cap="all" dirty="0" smtClean="0">
                <a:solidFill>
                  <a:srgbClr val="C00000"/>
                </a:solidFill>
              </a:rPr>
              <a:t>DEUS</a:t>
            </a:r>
            <a:endParaRPr lang="pt-BR" sz="24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705</Words>
  <Application>Microsoft Office PowerPoint</Application>
  <PresentationFormat>Apresentação na tela (4:3)</PresentationFormat>
  <Paragraphs>43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1</dc:subject>
  <dc:creator>Pr. MARCELO AUGUSTO DE CARVALHO</dc:creator>
  <cp:keywords>www.4tons.com.br</cp:keywords>
  <dc:description>COMÉRCIO PROIBIDO. USO PESSOAL</dc:description>
  <cp:lastModifiedBy>Alana</cp:lastModifiedBy>
  <cp:revision>28</cp:revision>
  <dcterms:created xsi:type="dcterms:W3CDTF">2014-03-18T19:12:30Z</dcterms:created>
  <dcterms:modified xsi:type="dcterms:W3CDTF">2014-03-21T00:28:15Z</dcterms:modified>
  <cp:category>ADORAÇÃO EM FAMÍLIA 2014</cp:category>
</cp:coreProperties>
</file>