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8" r:id="rId14"/>
    <p:sldId id="270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70" d="100"/>
          <a:sy n="70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4A6AA-AA70-4E24-9736-5005715E3151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67C85-E71E-49A5-8399-0A35833F11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900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67C85-E71E-49A5-8399-0A35833F114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503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10C-A6F4-4714-AD88-E4B844DFB8C1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71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10C-A6F4-4714-AD88-E4B844DFB8C1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85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10C-A6F4-4714-AD88-E4B844DFB8C1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69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10C-A6F4-4714-AD88-E4B844DFB8C1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65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10C-A6F4-4714-AD88-E4B844DFB8C1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881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10C-A6F4-4714-AD88-E4B844DFB8C1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34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10C-A6F4-4714-AD88-E4B844DFB8C1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47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10C-A6F4-4714-AD88-E4B844DFB8C1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86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10C-A6F4-4714-AD88-E4B844DFB8C1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7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10C-A6F4-4714-AD88-E4B844DFB8C1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91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10C-A6F4-4714-AD88-E4B844DFB8C1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6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F410C-A6F4-4714-AD88-E4B844DFB8C1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26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59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1720" y="911622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devem fazer aqueles que não querem ser presas de Satanás? 166:3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87624" y="742922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6</a:t>
            </a:r>
            <a:endParaRPr lang="pt-BR" sz="8800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99593" y="2456795"/>
            <a:ext cx="77048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Os que não querem cair presa dos enganos de Satanás, devem guardar bem as vias de acesso à mente; devem _______________ ler, ver ou ouvir tudo quanto sugira pensamentos impuros. Não devem permitir que a mente se demore ao acaso em cada assunto que o inimigo possa sugerir. O coração deve ser fielmente guardado, pois de outra maneira os males externos despertarão os internos, e a pessoa vagará em trevas.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900795" y="3140968"/>
            <a:ext cx="1087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cap="all" dirty="0" smtClean="0">
                <a:solidFill>
                  <a:srgbClr val="C00000"/>
                </a:solidFill>
              </a:rPr>
              <a:t>EVITAR</a:t>
            </a:r>
            <a:endParaRPr lang="pt-BR" sz="2400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0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67744" y="836712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age a pornografia para afastar a alguém de Deus? 166:7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12738" y="717664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7</a:t>
            </a:r>
            <a:endParaRPr lang="pt-BR" sz="8800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3935" y="2564904"/>
            <a:ext cx="77965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A concupiscência dos olhos e as paixões corruptas são despertadas pela contemplação e pela leitura. ... O espírito se compraz em contemplar cenas que despertam as mais baixas e vis paixões. Essas desprezíveis imagens, vistas através de uma imaginação deturpada, __________________ ... Então se seguem pecados e crimes que arrastam os seres formados a imagem de Deus ao baixo nível dos animais, mergulhando-os afinal na perdição. Abstenham-se de ler e ver coisas que inspirem pensamentos impuros...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625062" y="4011454"/>
            <a:ext cx="2251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cap="all" dirty="0" smtClean="0">
                <a:solidFill>
                  <a:srgbClr val="C00000"/>
                </a:solidFill>
              </a:rPr>
              <a:t>CORROMPEM</a:t>
            </a:r>
            <a:endParaRPr lang="pt-BR" sz="2800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9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67744" y="890717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é o resultado certo da masturbação, a não ser que seja abandonada? 167:3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12738" y="717664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8</a:t>
            </a:r>
            <a:endParaRPr lang="pt-BR" sz="8800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99592" y="2492896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Muitos professos cristãos se acham tão embotados pela mesma prática, que suas sensibilidades morais não podem ser despertadas para compreender que isso é pecado, e que se nessa prática continuam, os seguros resultados serão completa ________________ do corpo e da mente. O homem, o ser mais nobre da Terra, formado à imagem de Deus, transforma-se num animal! Torna-se grosseiro e corrupto.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79879" y="3861048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cap="all" dirty="0" smtClean="0">
                <a:solidFill>
                  <a:srgbClr val="C00000"/>
                </a:solidFill>
              </a:rPr>
              <a:t>RUÍNA</a:t>
            </a:r>
            <a:endParaRPr lang="pt-BR" sz="2800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8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27584" y="1340768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“... quando ao caráter falta pureza, quando o pecado se tornou parte do caráter, há um poder </a:t>
            </a:r>
            <a:r>
              <a:rPr lang="pt-BR" sz="2800" b="1" dirty="0" err="1"/>
              <a:t>enfeitiçante</a:t>
            </a:r>
            <a:r>
              <a:rPr lang="pt-BR" sz="2800" b="1" dirty="0"/>
              <a:t>, comparável à taça de licor intoxicante. O poder do domínio próprio e da razão é superado por práticas que mancham o ser todo; e se essas práticas pecaminosas são continuadas, o cérebro se enfraquece, enferma e perde o equilíbrio</a:t>
            </a:r>
            <a:r>
              <a:rPr lang="pt-BR" sz="2800" b="1" dirty="0" smtClean="0"/>
              <a:t>.”</a:t>
            </a:r>
          </a:p>
          <a:p>
            <a:pPr algn="ctr"/>
            <a:endParaRPr lang="pt-BR" sz="2800" b="1" dirty="0"/>
          </a:p>
          <a:p>
            <a:pPr algn="ctr"/>
            <a:r>
              <a:rPr lang="pt-BR" sz="2800" b="1" dirty="0" smtClean="0"/>
              <a:t> </a:t>
            </a:r>
            <a:r>
              <a:rPr lang="pt-BR" sz="2400" dirty="0"/>
              <a:t>Mente, Caráter e Personalidade, pág. 165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41585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5576" y="1988840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</a:rPr>
              <a:t>Atividade do dia: </a:t>
            </a:r>
            <a:r>
              <a:rPr lang="pt-BR" sz="3200" b="1" dirty="0"/>
              <a:t>Reflita sobre a sua conduta sexual. Ore fervorosamente pedindo perdão por alguma falta e clame ao Senhor por pureza moral em sua vida.</a:t>
            </a:r>
          </a:p>
        </p:txBody>
      </p:sp>
    </p:spTree>
    <p:extLst>
      <p:ext uri="{BB962C8B-B14F-4D97-AF65-F5344CB8AC3E}">
        <p14:creationId xmlns:p14="http://schemas.microsoft.com/office/powerpoint/2010/main" val="135712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07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16632"/>
            <a:ext cx="283443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LIÇÃO</a:t>
            </a:r>
            <a:endParaRPr lang="pt-BR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1132295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pt-BR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9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8785" y="2708920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INTRODUÇÃO: </a:t>
            </a:r>
            <a:endParaRPr lang="pt-BR" sz="4000" b="1" dirty="0" smtClean="0"/>
          </a:p>
          <a:p>
            <a:pPr algn="ctr"/>
            <a:r>
              <a:rPr lang="pt-BR" sz="4000" b="1" dirty="0"/>
              <a:t>Col. 3:5-7; Apo. 22:12-15</a:t>
            </a:r>
          </a:p>
        </p:txBody>
      </p:sp>
    </p:spTree>
    <p:extLst>
      <p:ext uri="{BB962C8B-B14F-4D97-AF65-F5344CB8AC3E}">
        <p14:creationId xmlns:p14="http://schemas.microsoft.com/office/powerpoint/2010/main" val="259006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91680" y="836712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</a:t>
            </a: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o conselho de Deus para pais cujos filhos juvenis pensam estar apaixonados? 160:6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71600" y="764704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8800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31842" y="2924944"/>
            <a:ext cx="42820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As afeições juvenis devem ser ________________, até chegar o período em que a idade suficiente e a experiência tornarão honrosa e segura a sua manifestação.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311655" y="3356992"/>
            <a:ext cx="1922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cap="all" dirty="0" smtClean="0">
                <a:solidFill>
                  <a:srgbClr val="C00000"/>
                </a:solidFill>
              </a:rPr>
              <a:t>REFREADAS</a:t>
            </a:r>
            <a:endParaRPr lang="pt-BR" sz="2800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5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26983" y="980728"/>
            <a:ext cx="6826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consequências terão a sensualidade e as práticas vis dentro do casamento? 162:5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71600" y="980728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8800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23843" y="2830284"/>
            <a:ext cx="45122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Deus jamais pretendeu que o casamento acobertasse a multidão de pecados que se praticam. A sensualidade e práticas vis, na relação matrimonial, estão iniciando a mente e o gosto moral, em práticas __________________, fora da relação matrimonial.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414428" y="5017378"/>
            <a:ext cx="2959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cap="all" dirty="0" smtClean="0">
                <a:solidFill>
                  <a:srgbClr val="C00000"/>
                </a:solidFill>
              </a:rPr>
              <a:t>DESMORALIZADORAS</a:t>
            </a:r>
            <a:endParaRPr lang="pt-BR" sz="2400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35696" y="980728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prejuízo espiritual também trará o excesso sexual no casamento? 163:1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71600" y="930346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8800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895220" y="2636912"/>
            <a:ext cx="47812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O excesso sexual é meio eficaz para destruir o amor aos exercícios _________________; tirará do cérebro a substância necessária para nutrir o organismo, vindo positivamente a debilitar a vitalidade.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644008" y="3907023"/>
            <a:ext cx="2282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cap="all" dirty="0" smtClean="0">
                <a:solidFill>
                  <a:srgbClr val="C00000"/>
                </a:solidFill>
              </a:rPr>
              <a:t>DEVOCIONAIS</a:t>
            </a:r>
            <a:endParaRPr lang="pt-BR" sz="2800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2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1720" y="836712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princípio espiritual pode ser aplicado tanto para a santificação quanto para a impiedade? 164:2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15616" y="705905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8800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02271" y="2636912"/>
            <a:ext cx="79186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Pela _____________________, somos transformados. Embora formado segundo a imagem do seu Criador, o ser humano pode de tal maneira educar sua mente que o pecado por ele outrora aborrecido, se torne um prazer. Deixando de vigiar e orar; deixa de guardar a cidadela - o – coração - e empenha-se  no pecado e crime. A mente é degradada, e é impossível elevá-la da corrupção, enquanto está sendo educada para escravizar as faculdades morais e intelectuais, e levá-las em sujeição a paixões grosseiras.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47664" y="2617748"/>
            <a:ext cx="2721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cap="all" dirty="0" smtClean="0">
                <a:solidFill>
                  <a:srgbClr val="C00000"/>
                </a:solidFill>
              </a:rPr>
              <a:t>CONTEMPLAÇÃO</a:t>
            </a:r>
            <a:endParaRPr lang="pt-BR" sz="2800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4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95736" y="927588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acontece com quem abriga pensamentos poluídos? 165:4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259632" y="742922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5</a:t>
            </a:r>
            <a:endParaRPr lang="pt-BR" sz="8800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14975" y="2460952"/>
            <a:ext cx="72014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Pensamentos poluídos abrigados, tornam-se hábito, e a alma se polui e se corrompe. Uma vez praticado um ato errado, faz-se uma mancha que coisa alguma pode apagar senão o sangue de Cristo; e se o hábito não é abandonado com firme resolução, ________________ a alma, e as torrentes que saem dessa fonte poluída, passam a corromper outros. Sua influência é uma desgraça. Deus certamente destruirá todos os que continuarem essa obra. ...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651479" y="3938279"/>
            <a:ext cx="2080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cap="all" dirty="0" smtClean="0">
                <a:solidFill>
                  <a:srgbClr val="C00000"/>
                </a:solidFill>
              </a:rPr>
              <a:t>CORROMPE-SE</a:t>
            </a:r>
            <a:endParaRPr lang="pt-BR" sz="2400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747</Words>
  <Application>Microsoft Office PowerPoint</Application>
  <PresentationFormat>Apresentação na tela (4:3)</PresentationFormat>
  <Paragraphs>41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MENTE CARÁTER E PERSONALIDADE 1</dc:subject>
  <dc:creator>Pr. MARCELO AUGUSTO DE CARVALHO</dc:creator>
  <cp:keywords>www.4tons.com.br</cp:keywords>
  <dc:description>COMÉRCIO PROIBIDO. USO PESSOAL</dc:description>
  <cp:lastModifiedBy>Alana</cp:lastModifiedBy>
  <cp:revision>28</cp:revision>
  <dcterms:created xsi:type="dcterms:W3CDTF">2014-03-18T19:12:30Z</dcterms:created>
  <dcterms:modified xsi:type="dcterms:W3CDTF">2014-03-21T00:23:44Z</dcterms:modified>
  <cp:category>ADORAÇÃO EM FAMÍLIA 2014</cp:category>
</cp:coreProperties>
</file>