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64" r:id="rId5"/>
    <p:sldId id="261" r:id="rId6"/>
    <p:sldId id="291" r:id="rId7"/>
    <p:sldId id="263" r:id="rId8"/>
    <p:sldId id="265" r:id="rId9"/>
    <p:sldId id="292" r:id="rId10"/>
    <p:sldId id="293" r:id="rId11"/>
    <p:sldId id="267" r:id="rId12"/>
    <p:sldId id="288" r:id="rId13"/>
    <p:sldId id="294" r:id="rId14"/>
    <p:sldId id="268" r:id="rId15"/>
    <p:sldId id="295" r:id="rId16"/>
    <p:sldId id="27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9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542" autoAdjust="0"/>
  </p:normalViewPr>
  <p:slideViewPr>
    <p:cSldViewPr>
      <p:cViewPr varScale="1">
        <p:scale>
          <a:sx n="91" d="100"/>
          <a:sy n="91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01AD-F014-4064-AC19-8BC0B0CB03CC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4E81-9818-4E2A-B7E4-9F7CAA9E7A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16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D4E81-9818-4E2A-B7E4-9F7CAA9E7A1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67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0112" y="2132856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NOSSA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PARTE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772816"/>
            <a:ext cx="6696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“Senhor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pt-BR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preciso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23528" y="2161336"/>
            <a:ext cx="7644136" cy="1862048"/>
            <a:chOff x="740768" y="1610796"/>
            <a:chExt cx="7644136" cy="1862048"/>
          </a:xfrm>
        </p:grpSpPr>
        <p:sp>
          <p:nvSpPr>
            <p:cNvPr id="2" name="CaixaDeTexto 1"/>
            <p:cNvSpPr txBox="1"/>
            <p:nvPr/>
          </p:nvSpPr>
          <p:spPr>
            <a:xfrm>
              <a:off x="1331640" y="1980129"/>
              <a:ext cx="7053264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Reconheça que está enfermo, para poder ser salvo.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740768" y="1610796"/>
              <a:ext cx="57606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115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99864" y="3484776"/>
            <a:ext cx="7644136" cy="1323439"/>
            <a:chOff x="740768" y="2564902"/>
            <a:chExt cx="7644136" cy="1323439"/>
          </a:xfrm>
        </p:grpSpPr>
        <p:sp>
          <p:nvSpPr>
            <p:cNvPr id="4" name="CaixaDeTexto 3"/>
            <p:cNvSpPr txBox="1"/>
            <p:nvPr/>
          </p:nvSpPr>
          <p:spPr>
            <a:xfrm>
              <a:off x="1331640" y="2934235"/>
              <a:ext cx="705326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Aceite que Deus pode.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40768" y="2564902"/>
              <a:ext cx="57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8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1840" y="1409581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MUDANÇA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1757775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“Dá-me de </a:t>
            </a:r>
            <a:r>
              <a:rPr lang="pt-BR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      beber</a:t>
            </a:r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245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1683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 você se encontrou com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Jesus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a sua vida tem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mudar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7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916831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“As coisas antigas já passaram; eis que se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fizeram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novas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2849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2Coríntios </a:t>
            </a:r>
            <a:r>
              <a:rPr lang="pt-BR" sz="3600" dirty="0">
                <a:latin typeface="Arial Black" panose="020B0A04020102020204" pitchFamily="34" charset="0"/>
              </a:rPr>
              <a:t>5:17</a:t>
            </a:r>
          </a:p>
        </p:txBody>
      </p:sp>
    </p:spTree>
    <p:extLst>
      <p:ext uri="{BB962C8B-B14F-4D97-AF65-F5344CB8AC3E}">
        <p14:creationId xmlns:p14="http://schemas.microsoft.com/office/powerpoint/2010/main" val="31314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“Não julgo havê-lo alcançado; mas uma coisa faço: esquecendo-me das coisas que para trás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ficam [...],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prossigo para o alvo, para o prêmio da soberana vocação de Deus em Cristo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Jesus.”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51920" y="3931314"/>
            <a:ext cx="492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Filipenses 3:13, 14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1683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cego simplesmente viveu uma vida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Diferente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4581128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VIVER A VERDADE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4128" y="1700808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Jesus pode transformar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lar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num centro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maravilhoso.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479715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MUDANÇA NO CASAMENTO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Não se esqueça de reunir a família para orar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 estudar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Bíblia juntos, de manhã e de noite.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196752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 medida em que o homem e a mulher amarem a Cristo com todo o seu coração,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vão estar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em condições de amarem um ao outro.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1037" y="141277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Caminhando Jesus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viu um homem cego de nascença. E os seus discípulos perguntaram: Mestre,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quem pecou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este ou seus pais, para que nascesse cego? Respondeu Jesus: Nem ele pecou, nem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pais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; mas foi para que se manifestem nele as obras de Deus.”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35740" y="43651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João </a:t>
            </a:r>
            <a:r>
              <a:rPr lang="pt-BR" sz="4000" dirty="0" smtClean="0">
                <a:latin typeface="Arial Black" panose="020B0A04020102020204" pitchFamily="34" charset="0"/>
              </a:rPr>
              <a:t>9</a:t>
            </a: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69160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MANIFESTAÇÃO DAS OBRAS DE DEUS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1484" y="1268760"/>
            <a:ext cx="3578427" cy="378565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pecado um dia entrou no mundo e, infelizmente, com a entrada do pecado, entrou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enfermidade, a morte, a tristeza, a violência, o acidente de trânsito, entrou tudo que é fruto do pecado.</a:t>
            </a:r>
          </a:p>
        </p:txBody>
      </p:sp>
    </p:spTree>
    <p:extLst>
      <p:ext uri="{BB962C8B-B14F-4D97-AF65-F5344CB8AC3E}">
        <p14:creationId xmlns:p14="http://schemas.microsoft.com/office/powerpoint/2010/main" val="39106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70" y="1988840"/>
            <a:ext cx="3578427" cy="230832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volta de Cristo,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só quando Cristo voltar o que é mortal será vestido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imortalidade.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844823"/>
            <a:ext cx="43204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r>
              <a:rPr lang="pt-BR" sz="2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especialista</a:t>
            </a:r>
            <a:r>
              <a:rPr lang="pt-BR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restaurar</a:t>
            </a:r>
            <a:endParaRPr lang="pt-BR" sz="4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85293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Agora vai ao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tanque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Siloé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se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lave.</a:t>
            </a:r>
          </a:p>
        </p:txBody>
      </p:sp>
    </p:spTree>
    <p:extLst>
      <p:ext uri="{BB962C8B-B14F-4D97-AF65-F5344CB8AC3E}">
        <p14:creationId xmlns:p14="http://schemas.microsoft.com/office/powerpoint/2010/main" val="22114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206084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4800" b="1" dirty="0">
                <a:latin typeface="Arial Black" panose="020B0A04020102020204" pitchFamily="34" charset="0"/>
                <a:cs typeface="Arial" panose="020B0604020202020204" pitchFamily="34" charset="0"/>
              </a:rPr>
              <a:t>cruz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4800" b="1" dirty="0">
                <a:latin typeface="Arial Black" panose="020B0A04020102020204" pitchFamily="34" charset="0"/>
                <a:cs typeface="Arial" panose="020B0604020202020204" pitchFamily="34" charset="0"/>
              </a:rPr>
              <a:t>Calvário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já foi paga a </a:t>
            </a:r>
            <a:r>
              <a:rPr lang="pt-BR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dívida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que você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tinha.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333</Words>
  <Application>Microsoft Office PowerPoint</Application>
  <PresentationFormat>Apresentação na tela (4:3)</PresentationFormat>
  <Paragraphs>36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SM4561-SM4568</dc:title>
  <dc:subject>SM-FAMILIAS RESTAURADAS</dc:subject>
  <dc:creator>Pr. MARCELO AUGUSTO DE CARVALHO</dc:creator>
  <cp:keywords>www.4tons.com</cp:keywords>
  <dc:description>COMÉRCIO PROIBIDO. USO PESSOAL</dc:description>
  <cp:lastModifiedBy>arlete</cp:lastModifiedBy>
  <cp:revision>23</cp:revision>
  <dcterms:created xsi:type="dcterms:W3CDTF">2015-03-12T03:29:43Z</dcterms:created>
  <dcterms:modified xsi:type="dcterms:W3CDTF">2015-04-23T18:00:45Z</dcterms:modified>
  <cp:category>SM-SEMANA DA FAMILIA 2015</cp:category>
</cp:coreProperties>
</file>