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93" r:id="rId6"/>
    <p:sldId id="304" r:id="rId7"/>
    <p:sldId id="305" r:id="rId8"/>
    <p:sldId id="267" r:id="rId9"/>
    <p:sldId id="306" r:id="rId10"/>
    <p:sldId id="295" r:id="rId11"/>
    <p:sldId id="307" r:id="rId12"/>
    <p:sldId id="308" r:id="rId13"/>
    <p:sldId id="309" r:id="rId14"/>
    <p:sldId id="310" r:id="rId15"/>
    <p:sldId id="311" r:id="rId16"/>
    <p:sldId id="298" r:id="rId17"/>
    <p:sldId id="299" r:id="rId18"/>
    <p:sldId id="301" r:id="rId19"/>
    <p:sldId id="302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90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1" autoAdjust="0"/>
  </p:normalViewPr>
  <p:slideViewPr>
    <p:cSldViewPr>
      <p:cViewPr varScale="1">
        <p:scale>
          <a:sx n="87" d="100"/>
          <a:sy n="87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96752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você se relacionar</a:t>
            </a:r>
          </a:p>
          <a:p>
            <a:pPr algn="ctr"/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bem com as pessoas tem que se relacionar sem medo.</a:t>
            </a:r>
          </a:p>
        </p:txBody>
      </p:sp>
    </p:spTree>
    <p:extLst>
      <p:ext uri="{BB962C8B-B14F-4D97-AF65-F5344CB8AC3E}">
        <p14:creationId xmlns:p14="http://schemas.microsoft.com/office/powerpoint/2010/main" val="16237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8252" y="472514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medo destrói os relacionamentos.</a:t>
            </a:r>
          </a:p>
        </p:txBody>
      </p:sp>
    </p:spTree>
    <p:extLst>
      <p:ext uri="{BB962C8B-B14F-4D97-AF65-F5344CB8AC3E}">
        <p14:creationId xmlns:p14="http://schemas.microsoft.com/office/powerpoint/2010/main" val="11279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20" y="112474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PROBLEMA DO SAPO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6504" y="234888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Um coração com medo é incapaz de </a:t>
            </a:r>
            <a:r>
              <a:rPr lang="pt-BR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ser feliz</a:t>
            </a:r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2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6504" y="234888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E se não é feliz, é incapaz de fazer a outra pessoa feliz.</a:t>
            </a:r>
          </a:p>
        </p:txBody>
      </p:sp>
    </p:spTree>
    <p:extLst>
      <p:ext uri="{BB962C8B-B14F-4D97-AF65-F5344CB8AC3E}">
        <p14:creationId xmlns:p14="http://schemas.microsoft.com/office/powerpoint/2010/main" val="17845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62880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 tirou o medo do coração porque</a:t>
            </a:r>
          </a:p>
          <a:p>
            <a:pPr algn="ctr"/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sabia que o problema dos discípulos não eram as coisas externas.</a:t>
            </a:r>
          </a:p>
        </p:txBody>
      </p:sp>
    </p:spTree>
    <p:extLst>
      <p:ext uri="{BB962C8B-B14F-4D97-AF65-F5344CB8AC3E}">
        <p14:creationId xmlns:p14="http://schemas.microsoft.com/office/powerpoint/2010/main" val="39085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0080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“NÃO TEM MAIS SOLUÇÃO”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3607" y="1412776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90% dos problemas que nós temos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vida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 esposa, com vizinho, com chefe, com colega, na vida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na vida pessoal não se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devem a causas externas. Eles estão dentro de nós.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789040"/>
            <a:ext cx="4104456" cy="95410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“Sou </a:t>
            </a:r>
            <a:r>
              <a:rPr lang="pt-B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eu.</a:t>
            </a:r>
          </a:p>
          <a:p>
            <a:pPr algn="ctr"/>
            <a:r>
              <a:rPr lang="pt-B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Não </a:t>
            </a:r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temais!”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31432" y="4293096"/>
            <a:ext cx="5112568" cy="138499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Arranca</a:t>
            </a:r>
            <a:endParaRPr lang="pt-BR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o medo do meu coração.”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31432" y="4005064"/>
            <a:ext cx="5112568" cy="181588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Sem medo</a:t>
            </a:r>
          </a:p>
          <a:p>
            <a:pPr algn="ctr"/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no coração, você é capaz de fazer maravilhas.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4077072"/>
            <a:ext cx="4788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PERDENDO O MEDO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5567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“Por que preciso de Deus?”</a:t>
            </a:r>
            <a:endParaRPr lang="pt-BR" sz="5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55679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Deus, um Deus de amor, me criou por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amor,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 esse Deus Se preocupa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comigo.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708920"/>
            <a:ext cx="5436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ENCONTRANDO A PAZ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556792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 como fez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 Pedro, arrancou o medo do coração. Agora, com o coração sem medo, ela aprendeu a ser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feliz.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556792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Quando Deus liberta do medo, você percebe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 estava se afogando num copo de água.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028" y="227687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Justificados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pois,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mediante a fé, temos paz com Deus.”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11045" y="3356992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latin typeface="Arial Black" panose="020B0A04020102020204" pitchFamily="34" charset="0"/>
              </a:rPr>
              <a:t>Romanos 5:1</a:t>
            </a:r>
          </a:p>
        </p:txBody>
      </p:sp>
    </p:spTree>
    <p:extLst>
      <p:ext uri="{BB962C8B-B14F-4D97-AF65-F5344CB8AC3E}">
        <p14:creationId xmlns:p14="http://schemas.microsoft.com/office/powerpoint/2010/main" val="3442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34162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“Tive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medo 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escondi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.”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322181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Corações com medo são corações paralisados.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4701" y="1495610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“Levanta-te, toma o teu leito </a:t>
            </a:r>
            <a:r>
              <a:rPr lang="pt-BR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pt-BR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Anda.”</a:t>
            </a:r>
            <a:endParaRPr lang="pt-BR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3360" y="4149080"/>
            <a:ext cx="5760640" cy="138499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Jesus está ao seu lado. Vá a Ele como você estiver. Leve seu coração.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6876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“Lázaro,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 para fora.”</a:t>
            </a:r>
          </a:p>
        </p:txBody>
      </p:sp>
    </p:spTree>
    <p:extLst>
      <p:ext uri="{BB962C8B-B14F-4D97-AF65-F5344CB8AC3E}">
        <p14:creationId xmlns:p14="http://schemas.microsoft.com/office/powerpoint/2010/main" val="22114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099719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PROBLEMA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1037" y="155679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os discípulos, vendo-o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andando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sobre o mar, assustaram-se, dizendo: É um fantasma. E gritaram com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medo. Jesus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porém, lhes falou logo, dizendo: Tende bom ânimo, sou eu, não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temais. 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respondeu-lhe Pedro, e disse: Senhor, se és tu, manda-me ir ter contigo por cima das águas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028" y="16874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ele disse: Vem. E Pedro, descendo do barco, andou sobre as águas para ir ter com Jesus.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Mas, sentindo o vento forte, teve medo; e, começando a ir para o fundo, clamou, dizendo: Senhor, salva-me!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4365104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latin typeface="Arial Black" panose="020B0A04020102020204" pitchFamily="34" charset="0"/>
              </a:rPr>
              <a:t>Mateus 14:26-30</a:t>
            </a:r>
          </a:p>
        </p:txBody>
      </p:sp>
    </p:spTree>
    <p:extLst>
      <p:ext uri="{BB962C8B-B14F-4D97-AF65-F5344CB8AC3E}">
        <p14:creationId xmlns:p14="http://schemas.microsoft.com/office/powerpoint/2010/main" val="37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850034"/>
            <a:ext cx="47525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coração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deles estava com </a:t>
            </a:r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medo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8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39" y="3717032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MEDO NO CORAÇÃO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414</Words>
  <Application>Microsoft Office PowerPoint</Application>
  <PresentationFormat>Apresentação na tela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SM4561-SM4568</dc:title>
  <dc:subject>SM-FAMILIAS RESTAURADAS</dc:subject>
  <dc:creator>Pr. MARCELO AUGUSTO DE CARVALHO</dc:creator>
  <cp:keywords>www.4tons.com</cp:keywords>
  <dc:description>COMÉRCIO PROIBIDO. USO PESSOAL</dc:description>
  <cp:lastModifiedBy>arlete</cp:lastModifiedBy>
  <cp:revision>30</cp:revision>
  <dcterms:created xsi:type="dcterms:W3CDTF">2015-03-12T03:29:43Z</dcterms:created>
  <dcterms:modified xsi:type="dcterms:W3CDTF">2015-04-23T18:06:45Z</dcterms:modified>
  <cp:category>SM-SEMANA DA FAMILIA 2015</cp:category>
</cp:coreProperties>
</file>