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63" r:id="rId4"/>
    <p:sldId id="325" r:id="rId5"/>
    <p:sldId id="323" r:id="rId6"/>
    <p:sldId id="324" r:id="rId7"/>
    <p:sldId id="326" r:id="rId8"/>
    <p:sldId id="327" r:id="rId9"/>
    <p:sldId id="293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1" r:id="rId41"/>
    <p:sldId id="362" r:id="rId42"/>
    <p:sldId id="29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32" autoAdjust="0"/>
  </p:normalViewPr>
  <p:slideViewPr>
    <p:cSldViewPr>
      <p:cViewPr varScale="1">
        <p:scale>
          <a:sx n="81" d="100"/>
          <a:sy n="81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753C2-EA92-49CC-B73C-050D5A24192C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FCA0-EE68-4C8D-87CE-FF397F8BD25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3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9FCA0-EE68-4C8D-87CE-FF397F8BD25C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03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9FCA0-EE68-4C8D-87CE-FF397F8BD25C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128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2163957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oração é a respiração da alma.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70080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 respiração é um instrumento de eliminação de toxinas.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4005064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ORAÇÃO É ABRIR O CORAÇÃO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4048" y="1268760"/>
            <a:ext cx="3960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Respire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fundo de manhã, umas dez vezes, inspirando e expirando. Você verá como sua saúde vai </a:t>
            </a:r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melhorar.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196752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Por que Jesus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Se retirou para estar sozinho, depois de ter recebido uma notícia triste?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34076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conversando com o Pai você tira todo o lixo interior.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412776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Depois de ter conversado com Seu Pai, o Senhor Jesus desceu </a:t>
            </a:r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do monte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. Sabe para quê? Para cumprir Sua missão.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 para cumprir Sua missão, Ele precisava </a:t>
            </a:r>
            <a:r>
              <a:rPr lang="pt-BR" sz="24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primeiro tirar </a:t>
            </a:r>
            <a:r>
              <a:rPr lang="pt-BR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o lixo interior de Seu coração. Depois, estava em condições de cumprir a missão.</a:t>
            </a:r>
            <a:endParaRPr lang="pt-BR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52120" y="2276872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há como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cumprir a missão se você não tirar primeiro o lixo interior do seu coração.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3933056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aquilo que nasce de joelhos, nasce para permanecer em pé,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1316367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 que ora unida permanece unida.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645024"/>
            <a:ext cx="9144000" cy="107721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chegou a tarde, a multidão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estava ali seguindo e ouvindo a Jesus.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27784" y="2564904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 “NADA” QUE NÓS TEMOS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2447057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necessidade move o ser humano.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34076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Jesus trabalhava</a:t>
            </a:r>
          </a:p>
          <a:p>
            <a:pPr algn="ctr"/>
            <a:r>
              <a:rPr lang="pt-BR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com o desejo de felicidade do coração do ser humano.</a:t>
            </a:r>
            <a:endParaRPr lang="pt-BR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861048"/>
            <a:ext cx="5580112" cy="107721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“Senhor, como vamos dar de comer a tanta gente?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3131128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neste mundo alguém que possa dizer: Não tenho nada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Alguma coisa tem que ter.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31976" y="3501008"/>
            <a:ext cx="7134777" cy="206210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Jesus perguntou: “Nada? Vocês não têm nada?” “Só uns cinco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pãezinhos e uns dois peixinhos.” “Tragam isso!”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98830" y="2123013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 que na vida a gente vive derrotado porque esse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complexo do nada nos atormenta, nos destrói, acaba com a gente.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124744"/>
            <a:ext cx="64184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você diz que não tem nada, está dizendo: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“Nem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eu,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nem Deus e nem ninguém pode fazer nada por mim.”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412776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O ser </a:t>
            </a:r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humano é 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um ser em constante aprendizagem.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4005064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Nesta vida, precisamos acreditar na Palavra </a:t>
            </a:r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de Deus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196752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soluções divinas não podem ser tocadas antes de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serem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realizadas. E antes de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serem realizadas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você tem que crer.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0517" y="3611262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seu nada nas mãos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Deus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deixe que Ele faça maravilhas que você nunca sonhou.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129968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Esse pouquinho que você tem já é a bênção. Ele levantou as mãos e agradeceu. Agradeceu</a:t>
            </a:r>
          </a:p>
          <a:p>
            <a:pPr algn="ctr"/>
            <a:r>
              <a:rPr lang="pt-BR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porque o milagre já estava feito.</a:t>
            </a:r>
            <a:endParaRPr lang="pt-BR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53977" y="1484783"/>
            <a:ext cx="4420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UM CASAMENTO QUASE IMPOSSÍVEL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8363" y="1268760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você colocar seu nada nas mãos de Deus, Ele é capaz de fazer maravilhas.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2501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única coisa que Deus não pode fazer é trazer você a Ele pela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força. Você tem que querer.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2060848"/>
            <a:ext cx="4348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OS GOLPES DA VIDA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543432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Às vezes, enquanto você tem dinheiro, saúde, enquanto de alguma maneira o casamento </a:t>
            </a:r>
            <a:r>
              <a:rPr lang="pt-BR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está indo</a:t>
            </a:r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, enquanto os </a:t>
            </a:r>
            <a:r>
              <a:rPr lang="pt-BR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filhos </a:t>
            </a:r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estão todos tranquilos, para que Deus?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340768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Às vezes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, Deus em Seu maravilhoso amor permite que a vida lhe dê um soco no estômago, um soco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tão forte que você cai desmaiado. Já não tem para onde ir. E aí você levanta os olhos.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422108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melhor livro para o </a:t>
            </a:r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nosso ensino 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é a Palavra de Deus.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412776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Coloque nas mãos de Jesus e deixe que Ele faça o que você não pode fazer sozinho.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1268760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Para aqueles que entregaram</a:t>
            </a:r>
          </a:p>
          <a:p>
            <a:pPr algn="ctr"/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vida a Jesus, não existem derrotas. Existem passos em direção à vitória.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7028" y="16288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“Jesus, ouvindo isto, retirou-se dali num barco, para um lugar deserto, à parte; sabendo-o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as multidões, vieram das cidades seguindo-o por terra. Desembarcando, viu Jesus uma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grande multidão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compadeceu-se dela e curou os seus enfermos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7028" y="148478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...Ao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cair da tarde, vieram os discípulos a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e lhe disseram: O lugar é deserto, e vai adiantada a hora; despede, pois, as multidões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que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indo pelas aldeias, comprem para si o que comer.”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43808" y="4365104"/>
            <a:ext cx="598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latin typeface="Arial Black" panose="020B0A04020102020204" pitchFamily="34" charset="0"/>
              </a:rPr>
              <a:t>Mateus </a:t>
            </a:r>
            <a:r>
              <a:rPr lang="pt-BR" sz="4000" dirty="0" smtClean="0">
                <a:latin typeface="Arial Black" panose="020B0A04020102020204" pitchFamily="34" charset="0"/>
              </a:rPr>
              <a:t>14:13</a:t>
            </a:r>
            <a:endParaRPr lang="pt-B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1628800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se sentiria se lhe dessem neste momento a notícia de que uma pessoa querida morreu?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1196752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“Jesus, ouvindo isto, retirou-se [...] para um lugar deserto”.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quê? Para chorar.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5" y="5472287"/>
            <a:ext cx="57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TIRANDO O LIXO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701</Words>
  <Application>Microsoft Office PowerPoint</Application>
  <PresentationFormat>Apresentação na tela (4:3)</PresentationFormat>
  <Paragraphs>58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SM4561-SM4568</dc:title>
  <dc:subject>SM-FAMILIAS RESTAURADAS</dc:subject>
  <dc:creator>Pr. MARCELO AUGUSTO DE CARVALHO</dc:creator>
  <cp:keywords>www.4tons.com</cp:keywords>
  <dc:description>COMÉRCIO PROIBIDO. USO PESSOAL</dc:description>
  <cp:lastModifiedBy>arlete</cp:lastModifiedBy>
  <cp:revision>54</cp:revision>
  <dcterms:created xsi:type="dcterms:W3CDTF">2015-03-12T03:29:43Z</dcterms:created>
  <dcterms:modified xsi:type="dcterms:W3CDTF">2015-04-23T18:39:30Z</dcterms:modified>
  <cp:category>SM-SEMANA DA FAMILIA 2015</cp:category>
</cp:coreProperties>
</file>