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323" r:id="rId4"/>
    <p:sldId id="263" r:id="rId5"/>
    <p:sldId id="363" r:id="rId6"/>
    <p:sldId id="364" r:id="rId7"/>
    <p:sldId id="293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9" r:id="rId21"/>
    <p:sldId id="381" r:id="rId22"/>
    <p:sldId id="382" r:id="rId23"/>
    <p:sldId id="383" r:id="rId24"/>
    <p:sldId id="384" r:id="rId25"/>
    <p:sldId id="386" r:id="rId26"/>
    <p:sldId id="387" r:id="rId27"/>
    <p:sldId id="388" r:id="rId28"/>
    <p:sldId id="389" r:id="rId29"/>
    <p:sldId id="390" r:id="rId30"/>
    <p:sldId id="391" r:id="rId31"/>
    <p:sldId id="393" r:id="rId32"/>
    <p:sldId id="392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3" r:id="rId42"/>
    <p:sldId id="29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1" autoAdjust="0"/>
  </p:normalViewPr>
  <p:slideViewPr>
    <p:cSldViewPr>
      <p:cViewPr varScale="1">
        <p:scale>
          <a:sx n="85" d="100"/>
          <a:sy n="85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753C2-EA92-49CC-B73C-050D5A24192C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9FCA0-EE68-4C8D-87CE-FF397F8BD25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3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9FCA0-EE68-4C8D-87CE-FF397F8BD25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352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7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7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8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1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62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89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90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77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7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t>23/04/2015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3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970391"/>
            <a:ext cx="4608512" cy="10772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“Senhor, mas ele não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morreu?”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4268" y="1013889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Lázaro estava morto</a:t>
            </a:r>
          </a:p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fisicamente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mas como ele cria em Jesus, a morte dele era passageira.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3645024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João disse: “Aquele que tem o Filho tem a vida; aquele que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não tem o Filho de Deus não tem a vida.”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459602"/>
            <a:ext cx="3203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Jesus é a vida.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84933" y="980728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“Vinde a Mim, todos os que estais cansados e sobrecarregados; vinde a Mim.”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12776"/>
            <a:ext cx="9144000" cy="107721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No território da morte acontecem duas coisas: O diabo pode tirar tudo de você.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8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628800"/>
            <a:ext cx="2952328" cy="353943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E, se você não tiver paz, tudo o que o diabo der para você não serve para nada.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96752"/>
            <a:ext cx="4608512" cy="1384995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O ser humano que quer viver plenamente tem que estar em Cristo.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027536"/>
            <a:ext cx="9144000" cy="107721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 você se separa de Jesus,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está entrando no território da morte.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987986"/>
            <a:ext cx="9169991" cy="107721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Há solução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pessoa que está neste lado? Sim! Há solução. 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64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96136" y="1552497"/>
            <a:ext cx="3059832" cy="304698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“Devo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estar mal com Deus, por isso que estão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vindo esses problemas.”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3688" y="4149080"/>
            <a:ext cx="57164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CONTANDO COM A AJUDA DE DEUS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55679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a vantagem de estar em Cristo?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0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647164"/>
            <a:ext cx="46085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Cristo promete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em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meio às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Ele estará com você e você terá coragem para enfrentar a vida, a dor,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morte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 enfermidade, 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772816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sente que já não tem forças, Ele o levantará, Ele o sustentará. Ele levará você nas Suas asas. 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916832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HÁ SOLUÇÃO PARA A MORTE?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65313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morte pode ser o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fim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tudo para você e para mim, para o ser humano. Mas, 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Deus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não.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535" y="1124744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“Eu sou a ressurreição e a vida. Quem crê em Mim,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ainda que morra, viverá.”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9872" y="378904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“Lázaro, </a:t>
            </a:r>
            <a:r>
              <a:rPr lang="pt-BR" sz="4000" b="1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sai</a:t>
            </a:r>
          </a:p>
          <a:p>
            <a:pPr algn="ctr"/>
            <a:r>
              <a:rPr lang="pt-BR" sz="4000" b="1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para </a:t>
            </a:r>
            <a:r>
              <a:rPr lang="pt-BR" sz="4000" b="1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fora</a:t>
            </a:r>
            <a:r>
              <a:rPr lang="pt-BR" sz="4000" b="1" dirty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.”</a:t>
            </a:r>
            <a:endParaRPr lang="pt-BR" sz="3200" b="1" dirty="0">
              <a:ln w="285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0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02440" y="1268760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 Jesus foi capaz de ressuscitar um homem que já estava em decomposição, porque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não poderia ressuscitar seu casamento?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7028" y="1268760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“Estava enfermo Lázaro, de Betânia, da aldeia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Maria e de sua irmã Marta. Esta Maria, cujo irmão Lázaro estava enfermo, era a mesma que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ungiu com bálsamo o Senhor e lhe enxugou os pés com os seus cabelos. Mandaram, pois, as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irmãs de Lázaro dizer a Jesus: Senhor, está enfermo aquele a quem amas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716016" y="447398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João </a:t>
            </a:r>
            <a:r>
              <a:rPr lang="pt-BR" sz="3600" dirty="0" smtClean="0">
                <a:latin typeface="Arial Black" panose="020B0A04020102020204" pitchFamily="34" charset="0"/>
              </a:rPr>
              <a:t>11:1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3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91680" y="2636912"/>
            <a:ext cx="57164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UMA ORAÇÃO ATREVIDA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72390" y="2108175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ORAR É CLAMAR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412776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Jesus maravilhoso, que chegou à tumba de Lázaro e, a um cadáver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quase apodrecido, disse: “Sai para fora</a:t>
            </a:r>
            <a:r>
              <a:rPr lang="pt-BR" sz="32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Jesus continua vivo.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36096" y="1268760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você tem que aprender é clamar, clamar e clamar.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117454"/>
            <a:ext cx="4788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foi a última noite que </a:t>
            </a:r>
            <a:r>
              <a:rPr lang="pt-BR" sz="2800" b="1" dirty="0" smtClean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ficou </a:t>
            </a:r>
            <a:r>
              <a:rPr lang="pt-BR" sz="28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horas ajoelhado e clamando a Deus?</a:t>
            </a:r>
            <a:endParaRPr lang="pt-BR" sz="20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48478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Chore diante de Deus. Abra seu coração.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77281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Não há nada que Deus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não possa fazer por você.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52536" y="2204864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MINHA PARTE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335699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“Por favor, retirem a pedra.”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924944"/>
            <a:ext cx="460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existe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 que você pode fazer e Deus nunca vai fazer por você, que é retirar a pedra.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9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2080" y="2337328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Lázaro era Seu amigo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pessoal.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4048" y="1757775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Você não consegue</a:t>
            </a:r>
          </a:p>
          <a:p>
            <a:pPr algn="ctr"/>
            <a:r>
              <a:rPr lang="pt-BR" sz="3200" b="1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ressuscitar o cadáver. Jesus vai fazer isso por você. Mas você pode retirar a pedra.</a:t>
            </a:r>
            <a:endParaRPr lang="pt-BR" sz="2400" b="1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8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52346" y="4149080"/>
            <a:ext cx="6516216" cy="1569660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Ele bate à porta, você abre, Ele entra e faz coisas maravilhosas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você.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34076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Nosso corpo é o templo do Espírito Santo. Devemos cuidar, alimentar o corpo com comida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saudável.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2474" y="4437112"/>
            <a:ext cx="8532440" cy="138499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Uma mesa onde se reúne a família para desfrutar </a:t>
            </a:r>
            <a:r>
              <a:rPr lang="pt-BR" sz="28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de um </a:t>
            </a:r>
            <a:r>
              <a:rPr lang="pt-BR" sz="28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prato gostoso é uma família que sempre estará unida.</a:t>
            </a:r>
            <a:endParaRPr lang="pt-BR" sz="20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484784"/>
            <a:ext cx="5716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JESUS É A VIDA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2780928"/>
            <a:ext cx="4608512" cy="304698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Lázaro estava enfermo. E onde nós, cristãos, vamos quando estamos com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dificuldades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? Vamos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 Jesus.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43077"/>
            <a:ext cx="4608512" cy="255454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Quando Lázaro morreu, Jesus disse</a:t>
            </a:r>
          </a:p>
          <a:p>
            <a:pPr algn="ctr"/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pt-BR" sz="3200" b="1" dirty="0" smtClean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Seus </a:t>
            </a:r>
            <a:r>
              <a:rPr lang="pt-BR" sz="3200" b="1" dirty="0">
                <a:ln w="28575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discípulos: “Vamos à casa de Lázaro!”</a:t>
            </a:r>
            <a:endParaRPr lang="pt-BR" sz="2400" b="1" dirty="0">
              <a:ln w="28575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629</Words>
  <Application>Microsoft Office PowerPoint</Application>
  <PresentationFormat>Apresentação na tela (4:3)</PresentationFormat>
  <Paragraphs>61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SM4561-SM4568</dc:title>
  <dc:subject>SM-FAMILIAS RESTAURADAS</dc:subject>
  <dc:creator>Pr. MARCELO AUGUSTO DE CARVALHO</dc:creator>
  <cp:keywords>www.4tons.com</cp:keywords>
  <dc:description>COMÉRCIO PROIBIDO. USO PESSOAL</dc:description>
  <cp:lastModifiedBy>arlete</cp:lastModifiedBy>
  <cp:revision>65</cp:revision>
  <dcterms:created xsi:type="dcterms:W3CDTF">2015-03-12T03:29:43Z</dcterms:created>
  <dcterms:modified xsi:type="dcterms:W3CDTF">2015-04-23T19:05:48Z</dcterms:modified>
  <cp:category>SM-SEMANA DA FAMILIA 2015</cp:category>
</cp:coreProperties>
</file>