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323" r:id="rId4"/>
    <p:sldId id="263" r:id="rId5"/>
    <p:sldId id="404" r:id="rId6"/>
    <p:sldId id="405" r:id="rId7"/>
    <p:sldId id="293" r:id="rId8"/>
    <p:sldId id="406" r:id="rId9"/>
    <p:sldId id="407" r:id="rId10"/>
    <p:sldId id="408" r:id="rId11"/>
    <p:sldId id="409" r:id="rId12"/>
    <p:sldId id="410" r:id="rId13"/>
    <p:sldId id="412" r:id="rId14"/>
    <p:sldId id="411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29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46" autoAdjust="0"/>
  </p:normalViewPr>
  <p:slideViewPr>
    <p:cSldViewPr>
      <p:cViewPr varScale="1">
        <p:scale>
          <a:sx n="82" d="100"/>
          <a:sy n="82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753C2-EA92-49CC-B73C-050D5A24192C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9FCA0-EE68-4C8D-87CE-FF397F8BD25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38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7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7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1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26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89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90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7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7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0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3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916832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número sete simbolicamente 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significa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perfeição, plenitude e abrangência.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9612" y="1041846"/>
            <a:ext cx="108012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287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196752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Jesus quis dizer foi: “Pedro, você terá que perdoar 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seu irmão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quantas vezes for necessário. Sempre, a vida toda.”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196752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 para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você perdoar alguém, você primeiro precisa ter experimentado o perdão.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2924944"/>
            <a:ext cx="571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TUDO É TUDO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460776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vida é se perdoar, só que ninguém tem condição de perdoar a outra pessoa, se primeiro não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perdoado.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89943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o ama.</a:t>
            </a:r>
            <a:endParaRPr lang="pt-BR" sz="32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340767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há nada que você possa fazer para que Deus o ame, porque Deus já o ama só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pelo fato de você existir.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1340768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disse: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“Todo pecado será perdoado ao ser humano. Não há lugar onde você tenha ido que Deus não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possa lhe trazer de volta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1268760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VIVENDO O PERDÃO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1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712" y="1268760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quem é você para não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perdoar?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6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052736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 única pessoa que poderia dizer isso é Jesus, porque Ele sim sofreu </a:t>
            </a:r>
            <a:r>
              <a:rPr lang="pt-BR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para perdoá-lo</a:t>
            </a:r>
            <a:r>
              <a:rPr lang="pt-BR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. Mas Ele disse: Todo pecado será perdoado ao ser humano.</a:t>
            </a:r>
            <a:endParaRPr lang="pt-BR" sz="20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1335554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culpa é como um martelo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prega você no madeiro do seu passado.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412776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“Amai aos vossos inimigos, perdoai os vossos inimigos”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20072" y="2924944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“Perdoa-lhes, Senhor, pois eles não sabem o que fazem.”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83768" y="1628800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você não</a:t>
            </a:r>
          </a:p>
          <a:p>
            <a:pPr algn="ctr"/>
            <a:r>
              <a:rPr lang="pt-BR" sz="32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perdoa alguém, esse “não perdão” faz mal para você que não quer perdoar.</a:t>
            </a:r>
            <a:endParaRPr lang="pt-BR" sz="24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350" y="1340768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 EXERCÍCIO DO PERDÃO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700808"/>
            <a:ext cx="511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ódio, a mágoa, o ressentimento,</a:t>
            </a:r>
          </a:p>
          <a:p>
            <a:pPr algn="ctr"/>
            <a:r>
              <a:rPr lang="pt-BR" sz="2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dor são como ácido. Destroem o recipiente, a vasilha onde estão guardados. E o seu coração </a:t>
            </a:r>
            <a:r>
              <a:rPr lang="pt-BR" sz="28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essa </a:t>
            </a:r>
            <a:r>
              <a:rPr lang="pt-BR" sz="2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vasilha.</a:t>
            </a:r>
            <a:endParaRPr lang="pt-BR" sz="20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628800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coração que experimentou o perdão, um coração que perdoou logicamente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 poder fazer feliz a outra pessoa.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0363" y="1625585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pode um coração ter paz se está carregado de culpa?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484784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 PERDÃO QUE TRANSFORMA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7028" y="1700808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“Então,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Pedro, aproximando-se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lhe perguntou: Senhor, até quantas vezes meu irmão pecará contra mim,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eu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lhe perdoe? Até sete vezes? Respondeu-lhe Jesus: Não te digo que até sete vezes, mas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até setenta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vezes sete.”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783412" y="418928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Mateus 18:21, 22</a:t>
            </a:r>
          </a:p>
        </p:txBody>
      </p:sp>
    </p:spTree>
    <p:extLst>
      <p:ext uri="{BB962C8B-B14F-4D97-AF65-F5344CB8AC3E}">
        <p14:creationId xmlns:p14="http://schemas.microsoft.com/office/powerpoint/2010/main" val="18767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052736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Quando uma pessoa é perdoada, quando é tocada pelo Espírito de Deus, ela quer fazer </a:t>
            </a:r>
            <a:r>
              <a:rPr lang="pt-BR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o melhor </a:t>
            </a:r>
            <a:r>
              <a:rPr lang="pt-BR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para Ele, e logicamente para os seres humanos também.</a:t>
            </a:r>
            <a:endParaRPr lang="pt-BR" sz="20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36096" y="1124744"/>
            <a:ext cx="368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E, no momento em que você aceitar o perdão</a:t>
            </a:r>
          </a:p>
          <a:p>
            <a:pPr algn="ctr"/>
            <a:r>
              <a:rPr lang="pt-BR" sz="2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divino, estará em condições de perdoar outras pessoas, de tornar felizes as pessoas que moram</a:t>
            </a:r>
          </a:p>
          <a:p>
            <a:pPr algn="ctr"/>
            <a:r>
              <a:rPr lang="pt-BR" sz="2800" b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perto de você.</a:t>
            </a:r>
            <a:endParaRPr lang="pt-BR" sz="20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6544" y="177281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Pedro era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tempestuoso. Era o típico ser humano que mal pensou e já está falando.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772816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Todos nós carregamos traumas, complexos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quando éramos crianças, adolescentes.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20486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Todos nós precisamos de motivação.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44824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SETENTA</a:t>
            </a:r>
          </a:p>
          <a:p>
            <a:pPr algn="ctr"/>
            <a:r>
              <a:rPr lang="pt-BR" sz="4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VEZES </a:t>
            </a:r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SETE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771423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“Senhor, até quantas vezes meu irmão pecará contra mim, que eu lhe perdoe?”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2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060848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“Não, Pedro. Não só sete, mas até setenta vezes sete.”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492</Words>
  <Application>Microsoft Office PowerPoint</Application>
  <PresentationFormat>Apresentação na tela (4:3)</PresentationFormat>
  <Paragraphs>45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SM4561-SM4568</dc:title>
  <dc:subject>SM-FAMILIAS RESTAURADAS</dc:subject>
  <dc:creator>Pr. MARCELO AUGUSTO DE CARVALHO</dc:creator>
  <cp:keywords>www.4tons.com</cp:keywords>
  <dc:description>COMÉRCIO PROIBIDO. USO PESSOAL</dc:description>
  <cp:lastModifiedBy>arlete</cp:lastModifiedBy>
  <cp:revision>71</cp:revision>
  <dcterms:created xsi:type="dcterms:W3CDTF">2015-03-12T03:29:43Z</dcterms:created>
  <dcterms:modified xsi:type="dcterms:W3CDTF">2015-04-23T19:10:34Z</dcterms:modified>
  <cp:category>SM-SEMANA DA FAMILIA 2015</cp:category>
</cp:coreProperties>
</file>