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73" r:id="rId9"/>
    <p:sldId id="262" r:id="rId10"/>
    <p:sldId id="274" r:id="rId11"/>
    <p:sldId id="263" r:id="rId12"/>
    <p:sldId id="275" r:id="rId13"/>
    <p:sldId id="264" r:id="rId14"/>
    <p:sldId id="276" r:id="rId15"/>
    <p:sldId id="265" r:id="rId16"/>
    <p:sldId id="277" r:id="rId17"/>
    <p:sldId id="266" r:id="rId18"/>
    <p:sldId id="278" r:id="rId19"/>
    <p:sldId id="267" r:id="rId20"/>
    <p:sldId id="268" r:id="rId21"/>
    <p:sldId id="279" r:id="rId22"/>
    <p:sldId id="270" r:id="rId23"/>
    <p:sldId id="269" r:id="rId24"/>
    <p:sldId id="271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AB539-B549-4CC2-ACD3-E4DBE719C9FF}" type="datetimeFigureOut">
              <a:rPr lang="pt-BR" smtClean="0"/>
              <a:t>29/06/2015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3BDC0-2CEC-44CB-A8A5-71339CF0EB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34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3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1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59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96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1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29/06/2015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5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29/06/2015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3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29/06/2015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1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29/06/2015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90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29/06/2015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32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29/06/2015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60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8D013-A257-4060-88E7-491ABD3D2BC3}" type="datetimeFigureOut">
              <a:rPr lang="pt-BR" smtClean="0"/>
              <a:t>29/06/2015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49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10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4947" y="3717032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“Alguns pais não têm __________________________ sobre si mesmos. Não controlam seus apetites doentios ou seu temperamento impetuoso, portanto, não podem educar os filhos quanto à negação de seu apetite e ensinar-lhes o autocontrole.”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658206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 que alguns pais não podem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educar os filhos?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94:1 / 63:2</a:t>
              </a: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5403261" y="371703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domínio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10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4947" y="3284984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“...Pelo seu desrespeito às leis físicas, a maioria dos habitantes do mundo está destruindo sua capacidade de ________________e se tornando incapaz de valorizar as realidades eternas. Ignorando voluntariamente a estrutura de seu organismo, levam os filhos à autossatisfação, preparando o caminho para que estes sofram o castigo da transgressão das leis</a:t>
            </a:r>
          </a:p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natureza.”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56792"/>
              <a:ext cx="7200800" cy="138499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Quais as consequências do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desrespeito dos pais às leis do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corpo? </a:t>
              </a:r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104:2 / 71:2</a:t>
              </a:r>
              <a:endPara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34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4947" y="3284984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“...Pelo seu desrespeito às leis físicas, a maioria dos habitantes do mundo está destruindo sua capacidade de _________________e se tornando incapaz de valorizar as realidades eternas. Ignorando voluntariamente a estrutura de seu organismo, levam os filhos à autossatisfação, preparando o caminho para que estes sofram o castigo da transgressão das leis</a:t>
            </a:r>
          </a:p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natureza.”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56792"/>
              <a:ext cx="7200800" cy="138499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Quais as consequências do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desrespeito dos pais às leis do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corpo? </a:t>
              </a:r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104:2 / 71:2</a:t>
              </a:r>
              <a:endPara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323528" y="3985900"/>
            <a:ext cx="2956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omínio próprio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0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42900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“...Não seria melhor, portanto, abandonar esse hábito de transformar a noite em dia, e as revigorantes horas matinais em noite? Se os jovens formassem o hábito da regularidade e da organização, ______________________ a saúde, o ânimo, a memória e o humor. É dever de todos seguir regras estritas em seus hábitos de vida...”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56792"/>
              <a:ext cx="7200800" cy="138499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Quais as vantagens de se quebrar o hábito de transformar a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noite em dia? </a:t>
              </a:r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112:1 / 76:5</a:t>
              </a:r>
              <a:endPara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5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43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42900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“...Não seria melhor, portanto, abandonar esse hábito de transformar a noite em dia, e as revigorantes horas matinais em noite? Se os jovens formassem o hábito da regularidade e da organização, ______________________ a saúde, o ânimo, a memória e o humor. É dever de todos seguir regras estritas em seus hábitos de vida...”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56792"/>
              <a:ext cx="7200800" cy="138499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Quais as vantagens de se quebrar o hábito de transformar a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noite em dia? </a:t>
              </a:r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112:1 / 76:5</a:t>
              </a:r>
              <a:endPara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5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5562899" y="4489956"/>
            <a:ext cx="2321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melhorariam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03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429000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“...Cantos sujos e negligenciados na casa poderão formar áreas impuras e negligenciadas na _________________________. Mães, vocês são as educadoras de seus filhos, e poderão fazer muitas coisas, se começarem cedo a inculcar pensamentos puros, arrumando-lhes os quartos de maneira asseada, que revele bom gosto e de uma forma atrativa.”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56792"/>
              <a:ext cx="7200800" cy="138499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Quais as consequências de manter cantos sujos e negligenciados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 casa? </a:t>
              </a:r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114:1 / 78:4</a:t>
              </a:r>
              <a:endPara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6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72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429000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“...Cantos sujos e negligenciados na casa poderão formar áreas impuras e negligenciadas na _________________________. Mães, vocês são as educadoras de seus filhos, e poderão fazer muitas coisas, se começarem cedo a inculcar pensamentos puros, arrumando-lhes os quartos de maneira asseada, que revele bom gosto e de uma forma atrativa.”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56792"/>
              <a:ext cx="7200800" cy="138499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Quais as consequências de manter cantos sujos e negligenciados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 casa? </a:t>
              </a:r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114:1 / 78:4</a:t>
              </a:r>
              <a:endPara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6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1794866" y="4129916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alma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4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57301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“...Não deixem passar outro dia sem lhes _______________________ sua negligência em fazê-lo. Digam-lhes que vocês querem agora fazer o trabalho que Deus os designou. Peçam-lhes que façam com vocês a reforma.”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84784"/>
              <a:ext cx="7200800" cy="163121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devem fazer os pais que antes eram negligentes, mas agora querem estabelecer regras apropriadas para os filhos?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114:3 / 79:2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7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63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57301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“...Não deixem passar outro dia sem lhes _______________________ sua negligência em fazê-lo. Digam-lhes que vocês querem agora fazer o trabalho que Deus os designou. Peçam-lhes que façam com vocês a reforma.”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84784"/>
              <a:ext cx="7200800" cy="163121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devem fazer os pais que antes eram negligentes, mas agora querem estabelecer regras apropriadas para os filhos?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114:3 / 79:2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7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875890" y="3913892"/>
            <a:ext cx="2505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confessardes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7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573016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“...Aqui está uma prova e uma escolha para vocês: correr o risco de ofender os vizinhos, mandando os filhos deles de volta para casa, ou agradar-lhes, deixando-os pernoitar com seus filhos, e assim expondo-os a um conhecimento que para eles seria uma</a:t>
            </a:r>
          </a:p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 por toda a vida...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66306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 que os pais devem evitar que os filhos durmam com outras crianças?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114:4 / 79:3.</a:t>
              </a:r>
              <a:endParaRPr lang="pt-B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8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642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15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57301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“... Para evitar que meus filhos se corrompam, não permito que eles durmam na mesma cama ou no mesmo quarto com outros meninos, e quando a ocasião o exige, ao viajar, faço para eles uma cama simples no chão, de</a:t>
            </a:r>
          </a:p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preferência a tê-los dormindo com outros.”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Alana\Documents\ppts igreja\JUNHO\FAMILIA\bota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407" y="980728"/>
            <a:ext cx="957706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691681" y="1663060"/>
            <a:ext cx="7200800" cy="12618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os pais devem evitar que os filhos durmam com outras crianças?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da Criança, 114:4 / 79:3.</a:t>
            </a:r>
            <a:endParaRPr lang="pt-BR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C:\Users\Alana\Documents\ppts igreja\JUNHO\FAMILIA\bota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52105"/>
            <a:ext cx="2261271" cy="217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817317" y="1832720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8</a:t>
            </a:r>
            <a:endParaRPr lang="pt-BR" sz="60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3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573016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“...Aqui está uma prova e uma escolha para vocês: correr o risco de ofender os vizinhos, mandando os filhos deles de volta para casa, ou agradar-lhes, deixando-os pernoitar com seus filhos, e assim expondo-os a um conhecimento que para eles seria uma</a:t>
            </a:r>
          </a:p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 por toda a vida...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66306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 que os pais devem evitar que os filhos durmam com outras crianças?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114:4 / 79:3.</a:t>
              </a:r>
              <a:endParaRPr lang="pt-B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8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810565" y="5358120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maldição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2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2394109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CONCLUSÃO</a:t>
            </a:r>
            <a:endParaRPr lang="pt-BR" sz="4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8791" y="1340768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“A vida cristã é uma vida de constante abnegação e autocontrole. Essas são as lições a serem ensinadas às crianças desde a infância. Ensinem a elas que devem praticar a temperança, a pureza de pensamentos, de coração e de ações, e que pertencem a Deus porque foram compradas por alto preço, isto é, o precioso sangue de Seu querido Filho”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Orientação da Criança,</a:t>
            </a: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116:1 / 80:2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2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5021" y="3140967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Reunido(a) com a família, escolha um hábito</a:t>
            </a:r>
          </a:p>
          <a:p>
            <a:pPr algn="ctr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saudável que precisa ser implementado e no culto familiar façam um concerto com Deus e a família pedindo domínio próprio para implementar este hábito durante 7 dias.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494116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livro </a:t>
            </a:r>
            <a:r>
              <a:rPr lang="pt-B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Orientação da Criança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págs. 79-116 / 53-80.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724128" y="6381328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Seção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e 5 (capítulos 10-19) </a:t>
            </a:r>
          </a:p>
        </p:txBody>
      </p:sp>
    </p:spTree>
    <p:extLst>
      <p:ext uri="{BB962C8B-B14F-4D97-AF65-F5344CB8AC3E}">
        <p14:creationId xmlns:p14="http://schemas.microsoft.com/office/powerpoint/2010/main" val="421989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8791" y="1628800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“A felicidade depende da obediência – Lembrem-se os pais, as mães e os educadores em nossas escolas de que é um elevado aspecto da educação ensinar obediência às crianças. No entanto, bem pouca importância é dada a esse ramo de educação. As crianças serão mais felizes, muito mais felizes, sob a devida disciplina do que se as deixarmos fazer o que seus impulsos não educados sugerem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Orientação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da Criança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79:1 / 53:1 </a:t>
            </a:r>
          </a:p>
        </p:txBody>
      </p:sp>
    </p:spTree>
    <p:extLst>
      <p:ext uri="{BB962C8B-B14F-4D97-AF65-F5344CB8AC3E}">
        <p14:creationId xmlns:p14="http://schemas.microsoft.com/office/powerpoint/2010/main" val="373032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5056" y="3255845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“...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 permitirem que os filhos não levem a sério sua vontade e não deem atenção às normas da casa, estarão sendo transigentes com o ______________; estarão permitindo que o diabo trabalhe livremente; e a mesma insubordinação, falta de reverência e o mesmo amor-próprio serão levados com eles até mesmo para a vida religiosa e para a igreja. E o começo de todo esse mal é, nos livros do Céu, imputado à negligência dos pais”.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-314407" y="980728"/>
            <a:ext cx="9577064" cy="2247252"/>
            <a:chOff x="-314407" y="980728"/>
            <a:chExt cx="9577064" cy="2247252"/>
          </a:xfrm>
        </p:grpSpPr>
        <p:pic>
          <p:nvPicPr>
            <p:cNvPr id="1026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1691681" y="1570147"/>
              <a:ext cx="7200800" cy="113877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 o risco espiritual para pais que</a:t>
              </a:r>
            </a:p>
            <a:p>
              <a:pPr algn="ctr"/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permitem que seus filhos desobedeçam?</a:t>
              </a:r>
            </a:p>
            <a:p>
              <a:pPr algn="ctr"/>
              <a:r>
                <a:rPr lang="pt-BR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87:5 / 60:3</a:t>
              </a:r>
              <a:endPara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7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108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781821" y="163170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1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5056" y="3255845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“...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 permitirem que os filhos não levem a sério sua vontade e não deem atenção às normas da casa, estarão sendo transigentes com o ______________; estarão permitindo que o diabo trabalhe livremente; e a mesma insubordinação, falta de reverência e o mesmo amor-próprio serão levados com eles até mesmo para a vida religiosa e para a igreja. E o começo de todo esse mal é, nos livros do Céu, imputado à negligência dos pais”.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-314407" y="980728"/>
            <a:ext cx="9577064" cy="2247252"/>
            <a:chOff x="-314407" y="980728"/>
            <a:chExt cx="9577064" cy="2247252"/>
          </a:xfrm>
        </p:grpSpPr>
        <p:pic>
          <p:nvPicPr>
            <p:cNvPr id="1026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1691681" y="1570147"/>
              <a:ext cx="7200800" cy="113877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 o risco espiritual para pais que</a:t>
              </a:r>
            </a:p>
            <a:p>
              <a:pPr algn="ctr"/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permitem que seus filhos desobedeçam?</a:t>
              </a:r>
            </a:p>
            <a:p>
              <a:pPr algn="ctr"/>
              <a:r>
                <a:rPr lang="pt-BR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87:5 / 60:3</a:t>
              </a:r>
              <a:endPara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7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108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781821" y="163170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875890" y="3769876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pecado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1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4947" y="344037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“...As mães parecem olhar para essas explosões de ira como algo que deva ser suportado, e parecem indiferentes ao comportamento da criança. Mas, se o mal é permitido uma vez, ele será ______________________, e sua repetição resultará em um hábito, e assim o caráter da criança será malformado.”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84784"/>
              <a:ext cx="7200800" cy="15081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 que os pais não devem tolerar manifestações de ira, como gritos ou</a:t>
              </a:r>
            </a:p>
            <a:p>
              <a:pPr algn="ctr"/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jogar-se ao chão, por exemplo?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92:2 / 62:2</a:t>
              </a: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994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4947" y="344037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“...As mães parecem olhar para essas explosões de ira como algo que deva ser suportado, e parecem indiferentes ao comportamento da criança. Mas, se o mal é permitido uma vez, ele será ______________________, e sua repetição resultará em um hábito, e assim o caráter da criança será malformado.”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84784"/>
              <a:ext cx="7200800" cy="15081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 que os pais não devem tolerar manifestações de ira, como gritos ou</a:t>
              </a:r>
            </a:p>
            <a:p>
              <a:pPr algn="ctr"/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jogar-se ao chão, por exemplo?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92:2 / 62:2</a:t>
              </a: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5282989" y="4489956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repetido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09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4947" y="3717032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“Alguns pais não têm __________________________ sobre si mesmos. Não controlam seus apetites doentios ou seu temperamento impetuoso, portanto, não podem educar os filhos quanto à negação de seu apetite e ensinar-lhes o autocontrole.”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658206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 que alguns pais não podem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educar os filhos?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94:1 / 63:2</a:t>
              </a: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9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1563</Words>
  <Application>Microsoft Office PowerPoint</Application>
  <PresentationFormat>Apresentação na tela (4:3)</PresentationFormat>
  <Paragraphs>111</Paragraphs>
  <Slides>24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ORIENTAÇÃO DA CRIANÇA</dc:subject>
  <dc:creator>Pr. MARCELO AUGUSTO DE CARVALHO</dc:creator>
  <cp:keywords>www.4tons.com</cp:keywords>
  <dc:description>COMERCIO PROIBIDO. USO PESSOAL</dc:description>
  <cp:lastModifiedBy>Alana</cp:lastModifiedBy>
  <cp:revision>11</cp:revision>
  <dcterms:created xsi:type="dcterms:W3CDTF">2015-06-23T17:28:05Z</dcterms:created>
  <dcterms:modified xsi:type="dcterms:W3CDTF">2015-06-29T23:35:42Z</dcterms:modified>
  <cp:category>ADORAÇÃO EM FAMÍLIA 2015</cp:category>
</cp:coreProperties>
</file>