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80" r:id="rId7"/>
    <p:sldId id="261" r:id="rId8"/>
    <p:sldId id="281" r:id="rId9"/>
    <p:sldId id="286" r:id="rId10"/>
    <p:sldId id="262" r:id="rId11"/>
    <p:sldId id="282" r:id="rId12"/>
    <p:sldId id="287" r:id="rId13"/>
    <p:sldId id="263" r:id="rId14"/>
    <p:sldId id="283" r:id="rId15"/>
    <p:sldId id="288" r:id="rId16"/>
    <p:sldId id="264" r:id="rId17"/>
    <p:sldId id="289" r:id="rId18"/>
    <p:sldId id="265" r:id="rId19"/>
    <p:sldId id="284" r:id="rId20"/>
    <p:sldId id="290" r:id="rId21"/>
    <p:sldId id="266" r:id="rId22"/>
    <p:sldId id="291" r:id="rId23"/>
    <p:sldId id="267" r:id="rId24"/>
    <p:sldId id="285" r:id="rId25"/>
    <p:sldId id="292" r:id="rId26"/>
    <p:sldId id="270" r:id="rId27"/>
    <p:sldId id="269" r:id="rId28"/>
    <p:sldId id="271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AB539-B549-4CC2-ACD3-E4DBE719C9FF}" type="datetimeFigureOut">
              <a:rPr lang="pt-BR" smtClean="0"/>
              <a:t>13/07/2015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3BDC0-2CEC-44CB-A8A5-71339CF0EB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9348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13/07/2015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39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13/07/2015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14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13/07/2015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59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13/07/2015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96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13/07/2015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17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13/07/2015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55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13/07/2015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39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13/07/2015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218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13/07/2015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690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13/07/2015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32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13/07/2015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660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8D013-A257-4060-88E7-491ABD3D2BC3}" type="datetimeFigureOut">
              <a:rPr lang="pt-BR" smtClean="0"/>
              <a:t>13/07/2015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49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10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4947" y="3645024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 Alguns pais dedicam tempo e atenção demais para distrair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 filhos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mas estes devem ser acostumados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si próprios, a exercer a própria criatividade e habilidade.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Assim, aprenderão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estar satisfeitos com prazeres simples.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340768"/>
              <a:ext cx="7200800" cy="181588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que os pais podem fazer para ensinar os filhos a estarem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satisfeitos com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prazeres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simples?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 Criança, 132:5 / 91:4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3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798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4947" y="3645024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Devem ser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ensinados a suportar corajosamente suas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pequenas frustrações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dificuldades. Em vez de chamar a atenção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toda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dorzinha ou ferimento insignificante, distraiam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mente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seus filhos e ensinem-lhes a passar por alto esses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aborrecimentos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pequenos mal-estares.”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340768"/>
              <a:ext cx="7200800" cy="181588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que os pais podem fazer para ensinar os filhos a estarem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satisfeitos com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prazeres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simples?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 Criança, 132:5 / 91:4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3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568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4947" y="3645024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 Alguns pais dedicam tempo e atenção demais para distrair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 filhos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mas estes devem ser acostumados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si próprios, a exercer a própria criatividade e habilidade.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Assim, aprenderão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estar satisfeitos com prazeres simples.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340768"/>
              <a:ext cx="7200800" cy="181588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que os pais podem fazer para ensinar os filhos a estarem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satisfeitos com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prazeres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simples?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 Criança, 132:5 / 91:4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3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817317" y="4345940"/>
            <a:ext cx="2460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divertirem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01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42239" y="3789040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“Que se ensine cada jovem e criança não simplesmente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resolver problemas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imaginários, mas a fazer com precisão 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contas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seus próprios ganhos e gastos! Que aprenda o devido uso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dinheiro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usando-o!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556792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Como ensinar às crianças e jovens a melhor usarem o dinheiro?</a:t>
              </a:r>
            </a:p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136:1 / 94:5.</a:t>
              </a:r>
              <a:endPara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4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134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284984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Quer seja suprido por seus pais, quer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seja ganho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por eles mesmos, aprendam os rapazes e as moças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escolher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comprar sua própria roupa, seus livros e outras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coisas necessárias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; e, fazendo um ________________________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suas despesas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aprenderão – como não o fariam de qualquer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outra maneira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– o valor e o uso do dinheiro.”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556792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Como ensinar às crianças e jovens a melhor usarem o dinheiro?</a:t>
              </a:r>
            </a:p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136:1 / 94:5.</a:t>
              </a:r>
              <a:endPara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4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165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284984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Quer seja suprido por seus pais, quer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seja ganho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por eles mesmos, aprendam os rapazes e as moças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escolher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comprar sua própria roupa, seus livros e outras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coisas necessárias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; e, fazendo um ________________________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suas despesas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aprenderão – como não o fariam de qualquer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outra maneira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– o valor e o uso do dinheiro.”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556792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Como ensinar às crianças e jovens a melhor usarem o dinheiro?</a:t>
              </a:r>
            </a:p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136:1 / 94:5.</a:t>
              </a:r>
              <a:endPara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4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1698577" y="4678208"/>
            <a:ext cx="152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registro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68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429000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“...Elas não devem ser forçadas a amadurecer antes 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tempo, mas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sempre que possível, devem manter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jovialidade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graça de seus primeiros anos. Quanto mais calma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_____________________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for a vida da criança, isto é, mais livre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estímulos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artificiais, e quanto mais transcorrer de forma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natural, mais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favorável será para o vigor físico, mental e espiritual.”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763688" y="1412776"/>
              <a:ext cx="7200800" cy="16927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princípios são muito importantes para o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desenvolvimento físico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mental e espiritual das crianças? </a:t>
              </a:r>
              <a:endPara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139:1 / 96:1</a:t>
              </a:r>
              <a:endParaRPr lang="pt-BR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5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243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429000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“...Elas não devem ser forçadas a amadurecer antes 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tempo, mas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sempre que possível, devem manter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jovialidade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graça de seus primeiros anos. Quanto mais calma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_____________________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for a vida da criança, isto é, mais livre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estímulos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artificiais, e quanto mais transcorrer de forma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natural, mais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favorável será para o vigor físico, mental e espiritual.”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763688" y="1412776"/>
              <a:ext cx="7200800" cy="16927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princípios são muito importantes para o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desenvolvimento físico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mental e espiritual das crianças? </a:t>
              </a:r>
              <a:endPara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139:1 / 96:1</a:t>
              </a:r>
              <a:endParaRPr lang="pt-BR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5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3635896" y="4486628"/>
            <a:ext cx="152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simples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73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429000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“...As crianças mais atraentes são as que agem de modo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natural, sem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artificialidade. Não é prudente dar atenção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exagerada às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crianças. Não deve ser encorajada a vaidade, exaltando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sua aparência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suas palavras ou ações. Nem mesmo devem se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vestir com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artigos caros ou para ostentação. Isso alimenta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nelas 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 e desperta inveja no coração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seus companheiros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663060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 que não se deve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elogiar</a:t>
              </a:r>
            </a:p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demais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às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crianças?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Criança, 139:3 / 96:3</a:t>
              </a:r>
              <a:endParaRPr lang="pt-BR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6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772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429000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Ensinem às crianças que o verdadeiro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enfeite não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é o exterior. “A beleza [...] não deve estar nos enfeites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exteriores, como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cabelos trançados e joias de ouro ou roupas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finas. Ao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contrário, esteja no ser interior, que não perece,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beleza demonstrada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num espírito dócil e tranquilo, o que é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grande valor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Deus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1Pe 3:3, 4).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663060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 que não se deve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elogiar</a:t>
              </a:r>
            </a:p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demais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às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crianças?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Criança, 139:3 / 96:3</a:t>
              </a:r>
              <a:endParaRPr lang="pt-BR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6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457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15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429000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“...As crianças mais atraentes são as que agem de modo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natural, sem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artificialidade. Não é prudente dar atenção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exagerada às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crianças. Não deve ser encorajada a vaidade, exaltando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sua aparência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suas palavras ou ações. Nem mesmo devem se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vestir com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artigos caros ou para ostentação. Isso alimenta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nelas 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 e desperta inveja no coração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seus companheiros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663060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 que não se deve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elogiar</a:t>
              </a:r>
            </a:p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demais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às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crianças?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Criança, 139:3 / 96:3</a:t>
              </a:r>
              <a:endParaRPr lang="pt-BR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6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1130260" y="5589240"/>
            <a:ext cx="1521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orgulho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35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573016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“Palavras ásperas encorajam a falsidade. Não fiqueis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impacientes com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vossos filhos quando esses erram. Quando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 corrigis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não faleis abrupta e ____________________________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Isso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confunde, fazendo com que tenham medo de dizer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verdade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591052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que maneira alguns pais podem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induzir os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filhos a mentir?</a:t>
              </a:r>
            </a:p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151:4 / 105:3.</a:t>
              </a:r>
              <a:endParaRPr lang="pt-B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7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63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573016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“Palavras ásperas encorajam a falsidade. Não fiqueis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impacientes com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vossos filhos quando esses erram. Quando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 corrigis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não faleis abrupta e ____________________________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Isso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confunde, fazendo com que tenham medo de dizer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verdade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591052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que maneira alguns pais podem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induzir os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filhos a mentir?</a:t>
              </a:r>
            </a:p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151:4 / 105:3.</a:t>
              </a:r>
              <a:endParaRPr lang="pt-B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7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1513908" y="4573737"/>
            <a:ext cx="240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asperamente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356992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 Se os pais, enquanto vivem, auxiliassem os filhos a</a:t>
            </a: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 a si mesmos, seria melhor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que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deixar-lhes uma boa quantia de dinheiro ao morrer. 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filhos que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são ensinados a depender principalmente de seus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próprios esforços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acabam sendo melhores homens e mulheres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estão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mais bem preparados para a vida prática do que 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dependem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dos bens paternos.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763688" y="1556792"/>
              <a:ext cx="7200800" cy="138499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coisa considera Deus ser melhor deixar para os filhos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 que herança</a:t>
              </a:r>
            </a:p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dinheiro?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156:2 / 109:2.</a:t>
              </a:r>
              <a:endParaRPr lang="pt-BR" sz="10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8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642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1643" y="3212976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filhos que dependem dos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seus próprios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recursos geralmente valorizam suas habilidades,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aproveitam melhor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seus privilégios e cultivam e canalizam suas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aptidões para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alcançar um propósito na vida. Geralmente,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desenvolvem características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dedicação, moderação e valor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moral, que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são a base do sucesso na vida cristã. Os filhos para quem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 pais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fazem o máximo, frequentemente, não sentem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mínima obrigação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com eles.”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763688" y="1556792"/>
              <a:ext cx="7200800" cy="138499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coisa considera Deus ser melhor deixar para os filhos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 que herança</a:t>
              </a:r>
            </a:p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dinheiro?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156:2 / 109:2.</a:t>
              </a:r>
              <a:endParaRPr lang="pt-BR" sz="10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8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533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356992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 Se os pais, enquanto vivem, auxiliassem os filhos a</a:t>
            </a: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 a si mesmos, seria melhor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que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deixar-lhes uma boa quantia de dinheiro ao morrer. 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filhos que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são ensinados a depender principalmente de seus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próprios esforços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acabam sendo melhores homens e mulheres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estão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mais bem preparados para a vida prática do que 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dependem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dos bens paternos.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763688" y="1556792"/>
              <a:ext cx="7200800" cy="138499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coisa considera Deus ser melhor deixar para os filhos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 que herança</a:t>
              </a:r>
            </a:p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dinheiro?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156:2 / 109:2.</a:t>
              </a:r>
              <a:endParaRPr lang="pt-BR" sz="10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8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1853036" y="3674502"/>
            <a:ext cx="1782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ajudarem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91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4653136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CONCLUSÃO</a:t>
            </a:r>
            <a:endParaRPr lang="pt-BR" sz="48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6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85175" y="908720"/>
            <a:ext cx="81369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[...] “A firme integridade brilha como ouro entre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 entulhos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do mundo. Engano, falsidade e infidelidade podem ser</a:t>
            </a:r>
          </a:p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dissimulados e ocultos dos olhos humanos, mas não dos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olhos de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Deus. Os anjos de Deus que observam o desenvolvimento do</a:t>
            </a:r>
          </a:p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caráter e pesam o valor moral registram no livro do Céu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essas pequenas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ações reveladoras do caráter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ctr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Criança, 152:4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/ 106:4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2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2886662"/>
            <a:ext cx="540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Negocie com seus filhos o estabelecimento de</a:t>
            </a:r>
          </a:p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um dever doméstico diário para cada um deles nesta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semana, desenvolvendo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assim o alicerce da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prestatividade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8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724128" y="6381328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Seções 6 e 7 (capítulos 20-30)</a:t>
            </a:r>
          </a:p>
        </p:txBody>
      </p:sp>
    </p:spTree>
    <p:extLst>
      <p:ext uri="{BB962C8B-B14F-4D97-AF65-F5344CB8AC3E}">
        <p14:creationId xmlns:p14="http://schemas.microsoft.com/office/powerpoint/2010/main" val="421989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8791" y="1628800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“Ensine-se às crianças e aos jovens que todo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erro, toda falta e toda dificuldade vencidos se tornam um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degrau no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acesso a coisas melhores e mais elevadas. É por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meio dessas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experiências que todos os que tornaram a vida digna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ser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vivida conseguiram ser bem-sucedidos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ctr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Orientação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Criança, 130:1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/ 89:4</a:t>
            </a:r>
          </a:p>
        </p:txBody>
      </p:sp>
    </p:spTree>
    <p:extLst>
      <p:ext uri="{BB962C8B-B14F-4D97-AF65-F5344CB8AC3E}">
        <p14:creationId xmlns:p14="http://schemas.microsoft.com/office/powerpoint/2010/main" val="373032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55056" y="3717032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“...Levará mais tempo para ensinar os filhos do que se ela mesma</a:t>
            </a:r>
          </a:p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fizesse o trabalho; mas a mãe precisa se lembrar de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que, para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formação do _______________________ deles, deve estabelecer</a:t>
            </a:r>
          </a:p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alicerce da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prestatividade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-314407" y="980728"/>
            <a:ext cx="9577064" cy="2247252"/>
            <a:chOff x="-314407" y="980728"/>
            <a:chExt cx="9577064" cy="2247252"/>
          </a:xfrm>
        </p:grpSpPr>
        <p:pic>
          <p:nvPicPr>
            <p:cNvPr id="1026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10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1763688" y="1340768"/>
              <a:ext cx="7200800" cy="150810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Apesar de a mãe gastar menos tempo quando ela </a:t>
              </a:r>
              <a:r>
                <a:rPr lang="pt-BR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mesma faz </a:t>
              </a:r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trabalho, por que </a:t>
              </a:r>
              <a:r>
                <a:rPr lang="pt-BR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é importante </a:t>
              </a:r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envolver as crianças </a:t>
              </a:r>
              <a:r>
                <a:rPr lang="pt-BR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serviço?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 Criança, 119:1 / 81:1</a:t>
              </a:r>
              <a:endPara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7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108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ixaDeTexto 3"/>
            <p:cNvSpPr txBox="1"/>
            <p:nvPr/>
          </p:nvSpPr>
          <p:spPr>
            <a:xfrm>
              <a:off x="781821" y="163170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1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12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55056" y="3717032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“...Levará mais tempo para ensinar os filhos do que se ela mesma</a:t>
            </a:r>
          </a:p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fizesse o trabalho; mas a mãe precisa se lembrar de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que, para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formação do _______________________ deles, deve estabelecer</a:t>
            </a:r>
          </a:p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alicerce da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prestatividade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-314407" y="980728"/>
            <a:ext cx="9577064" cy="2247252"/>
            <a:chOff x="-314407" y="980728"/>
            <a:chExt cx="9577064" cy="2247252"/>
          </a:xfrm>
        </p:grpSpPr>
        <p:pic>
          <p:nvPicPr>
            <p:cNvPr id="1026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10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1763688" y="1340768"/>
              <a:ext cx="7200800" cy="150810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Apesar de a mãe gastar menos tempo quando ela </a:t>
              </a:r>
              <a:r>
                <a:rPr lang="pt-BR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mesma faz </a:t>
              </a:r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trabalho, por que </a:t>
              </a:r>
              <a:r>
                <a:rPr lang="pt-BR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é importante </a:t>
              </a:r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envolver as crianças </a:t>
              </a:r>
              <a:r>
                <a:rPr lang="pt-BR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serviço?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 Criança, 119:1 / 81:1</a:t>
              </a:r>
              <a:endPara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7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108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ixaDeTexto 3"/>
            <p:cNvSpPr txBox="1"/>
            <p:nvPr/>
          </p:nvSpPr>
          <p:spPr>
            <a:xfrm>
              <a:off x="781821" y="163170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1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2699792" y="4221088"/>
            <a:ext cx="1385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caráter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99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645024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“Os pais não podem cometer maior pecado do que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negligenciar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responsabilidade que Deus lhes deu, deixando 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filhos sem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nada para fazer, pois esses filhos logo aprenderão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amar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ociosidade e, ao crescerem, serão homens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mulheres __________________...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714163"/>
              <a:ext cx="7200800" cy="113877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acontece com os filhos quando </a:t>
              </a:r>
              <a:r>
                <a:rPr lang="pt-BR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</a:t>
              </a:r>
            </a:p>
            <a:p>
              <a:pPr algn="ctr"/>
              <a:r>
                <a:rPr lang="pt-BR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pais </a:t>
              </a:r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não ensinam </a:t>
              </a:r>
              <a:r>
                <a:rPr lang="pt-BR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gosto </a:t>
              </a:r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pelo trabalho?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122:5 / 83:5</a:t>
              </a:r>
              <a:endPara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994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645024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...Ao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terem idade suficiente para ganhar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vida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e entrarem no trabalho, agirão de maneira preguiçosa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pensarão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o pagamento será o mesmo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independentemente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agirem de modo ocioso ou trabalharem fielmente.”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714163"/>
              <a:ext cx="7200800" cy="113877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acontece com os filhos quando </a:t>
              </a:r>
              <a:r>
                <a:rPr lang="pt-BR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</a:t>
              </a:r>
            </a:p>
            <a:p>
              <a:pPr algn="ctr"/>
              <a:r>
                <a:rPr lang="pt-BR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pais </a:t>
              </a:r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não ensinam </a:t>
              </a:r>
              <a:r>
                <a:rPr lang="pt-BR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gosto </a:t>
              </a:r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pelo trabalho?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122:5 / 83:5</a:t>
              </a:r>
              <a:endPara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692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645024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“Os pais não podem cometer maior pecado do que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negligenciar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responsabilidade que Deus lhes deu, deixando 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filhos sem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nada para fazer, pois esses filhos logo aprenderão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amar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ociosidade e,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ao crescerem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serão homens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mulheres ___________________________...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714163"/>
              <a:ext cx="7200800" cy="113877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acontece com os filhos quando </a:t>
              </a:r>
              <a:r>
                <a:rPr lang="pt-BR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</a:t>
              </a:r>
            </a:p>
            <a:p>
              <a:pPr algn="ctr"/>
              <a:r>
                <a:rPr lang="pt-BR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pais </a:t>
              </a:r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não ensinam </a:t>
              </a:r>
              <a:r>
                <a:rPr lang="pt-BR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gosto </a:t>
              </a:r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pelo trabalho?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122:5 / 83:5</a:t>
              </a:r>
              <a:endPara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610023" y="5426060"/>
            <a:ext cx="4322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desamparados e inúteis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8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1806</Words>
  <Application>Microsoft Office PowerPoint</Application>
  <PresentationFormat>Apresentação na tela (4:3)</PresentationFormat>
  <Paragraphs>130</Paragraphs>
  <Slides>28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>ORIENTAÇÃO DA CRIANÇA</dc:subject>
  <dc:creator>Pr. MARCELO AUGUSTO DE CARVALHO</dc:creator>
  <cp:keywords>www.4tons.com</cp:keywords>
  <dc:description>COMERCIO PROIBIDO. USO PESSOAL</dc:description>
  <cp:lastModifiedBy>Alana</cp:lastModifiedBy>
  <cp:revision>17</cp:revision>
  <dcterms:created xsi:type="dcterms:W3CDTF">2015-06-23T17:28:05Z</dcterms:created>
  <dcterms:modified xsi:type="dcterms:W3CDTF">2015-07-14T00:52:10Z</dcterms:modified>
  <cp:category>ADORAÇÃO EM FAMÍLIA 2015</cp:category>
</cp:coreProperties>
</file>