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3" r:id="rId7"/>
    <p:sldId id="286" r:id="rId8"/>
    <p:sldId id="295" r:id="rId9"/>
    <p:sldId id="262" r:id="rId10"/>
    <p:sldId id="294" r:id="rId11"/>
    <p:sldId id="296" r:id="rId12"/>
    <p:sldId id="263" r:id="rId13"/>
    <p:sldId id="297" r:id="rId14"/>
    <p:sldId id="264" r:id="rId15"/>
    <p:sldId id="298" r:id="rId16"/>
    <p:sldId id="265" r:id="rId17"/>
    <p:sldId id="299" r:id="rId18"/>
    <p:sldId id="266" r:id="rId19"/>
    <p:sldId id="300" r:id="rId20"/>
    <p:sldId id="267" r:id="rId21"/>
    <p:sldId id="301" r:id="rId22"/>
    <p:sldId id="270" r:id="rId23"/>
    <p:sldId id="269" r:id="rId24"/>
    <p:sldId id="27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29/06/2015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Mediante trabalho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 esses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transviados podem preparar-se para um lugar na obra do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Mestre. Podem possuir faculdades não desenvolvidas,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quais, despertadas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habilitá-los-ão a preencher lugares muito antes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aqueles de quem mais se esperou.”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deve fazer alguém que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natureza difícil?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207:4 / 145:1</a:t>
              </a:r>
              <a:endPara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5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Mediante trabalho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 esses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transviados podem preparar-se para um lugar na obra do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Mestre. Podem possuir faculdades não desenvolvidas,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quais, despertadas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habilitá-los-ão a preencher lugares muito antes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aqueles de quem mais se esperou.”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deve fazer alguém que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natureza difícil?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207:4 / 145:1</a:t>
              </a:r>
              <a:endPara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509995" y="3597614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perseverante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2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conquanto a força possa conseguir uma submissão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aparente,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muitas crianças o resultado é uma mais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decidida 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coração. Mesmo que o pai ou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consiga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impor a sujeição que deseja, o desfecho poderá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menos desastroso para a criança. 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acontece quando pais ou professores tentam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submeter 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 pela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força?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210:3 / 147:2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conquanto a força possa conseguir uma submissão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aparente,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muitas crianças o resultado é uma mais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decidida 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coração. Mesmo que o pai ou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 consiga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impor a sujeição que deseja, o desfecho poderá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menos desastroso para a criança. 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acontece quando pais ou professores tentam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submeter 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criança pela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força?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210:3 / 147:2</a:t>
              </a:r>
              <a:endParaRPr lang="pt-BR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483768" y="4458228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rebelião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1090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 criança deve ser levada a ceder ante a sabedoria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pai. A mãe deve conservar suas palavras sob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controle. Não deve haver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ordens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voz alta. Nada deve ser feito que desenvolva na criança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espírito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desafio. A mãe deve estudar como lidar com ela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maneira que seja atraída a Jesus; deve orar com fé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Satanás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seja vitorioso sobre a vontade da criança.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anjos celestiais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vigiam a cena.”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340768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devem agir os pais quando a vontade absurda da criança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enfrenta a vontade dos pais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211:2 / 148:1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1090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a criança deve ser levada a ceder ante a sabedoria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pai. A mãe deve conservar suas palavras sob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 controle. Não deve haver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ordens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voz alta. Nada deve ser feito que desenvolva na criança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espírito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desafio. A mãe deve estudar como lidar com ela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tal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maneira que seja atraída a Jesus; deve orar com fé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Satanás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seja vitorioso sobre a vontade da criança.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anjos celestiais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vigiam a cena.”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340768"/>
              <a:ext cx="7200800" cy="181588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devem agir os pais quando a vontade absurda da criança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enfrenta a vontade dos pais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211:2 / 148:1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514944" y="3789040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perfeito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Pais e mães, quando puderdes ________________ a vós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mesmos, alcançareis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grandes vitórias no controle de vossos filhos.”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os pais podem alcançar grandes vitórias no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controle dos 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217:1 / 152:4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4290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Pais e mães, quando puderdes ________________ a vós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mesmos, alcançareis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grandes vitórias no controle de vossos filhos.”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os pais podem alcançar grandes vitórias no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controle dos filhos?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217:1 / 152:4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0639" y="3429000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dominar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3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“Pais, cada vez que perdeis o domínio próprio e falais e agis impacientemente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 Deus.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anjo relator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escreve toda a palavra impaciente e descuidada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pronunciada diante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deles negligentemente ou por brincadeira; 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consequência espiritual de se falar de modo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impaciente 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filhos?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217:2 / 153:1</a:t>
              </a:r>
              <a:endParaRPr lang="pt-B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“Pais, cada vez que perdeis o domínio próprio e falais e agis impacientemente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_______________________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 Deus.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anjo relator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escreve toda a palavra impaciente e descuidada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pronunciada diante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deles negligentemente ou por brincadeira; 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consequência espiritual de se falar de modo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impaciente 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filhos?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217:2 / 153:1</a:t>
              </a:r>
              <a:endParaRPr lang="pt-BR" sz="10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88024" y="391389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pecais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8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9330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fato de que o ensino das Escrituras não tem maior efeito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juventude é devido a que tantos pais e mestres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professem crer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Palavra de Deus, enquanto sua vida 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poder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dela.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a Palavra de Deus não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influência sobre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jovens?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218:2 / 153:5</a:t>
              </a:r>
              <a:endPara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9330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fato de que o ensino das Escrituras não tem maior efeito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juventude é devido a que tantos pais e mestres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professem crer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Palavra de Deus, enquanto sua vida _______________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poder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dela.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a Palavra de Deus não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influência sobre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jovens?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218:2 / 153:5</a:t>
              </a:r>
              <a:endPara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395233" y="5004094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39410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família, os pais e mães devem sempre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 aos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o exemplo que desejam seja imitado.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manifestar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para com o outro terno respeito na palavra,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olhar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na ação. Devem tornar manifesto que o Espírito Santo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está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controlando, representando ante os filhos o caráter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Jesus Cristo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Forte é o poder da imitação; e na infância e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juventude, 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faculdade é muito ativa, deve ser apresentado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aos jovens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modelo perfeito. Os filhos devem ter confiança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 pais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assim receber as lições que estes lhes vierem a inculcar.”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Pág. 215:3 / 151:3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5021" y="342900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 você pensa que pode melhorar em algum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aspecto na educação de seus filhos, converse sobre isto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seu cônjuge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orem a Deus pedindo sabedoria para implementar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métodos mais eficientes.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638132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Seção 9 (capítulos 36-40)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8791" y="162880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“Muita ansiedade e tristeza dos pais poderiam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poupadas se desde o berço se ensinasse às crianças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vontade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deve tornar-se lei, nem serem seus caprichos continuamente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satisfeitos. Não é tão difícil, como geralmente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supõe, ensinar a criança a reprimir suas explosões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temperamento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dominar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primeiros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acessos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raiva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Criança, 194:4 / 134:3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601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“Todo o conhecimento que possam adquirir jamais desfará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mau resultado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_________________________ frouxa na meninice.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negligência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frequentemente repetida forma o hábito. Um ato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errado prepara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caminho para outro. Os maus hábitos são mais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fáceis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formar que os bons, e são mais difíceis de abandonar.”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508591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negligência dos pais não pode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desfeita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nem por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estudos nem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educação formal?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202:2 / 140:5</a:t>
              </a:r>
              <a:endPara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601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“Todo o conhecimento que possam adquirir jamais desfará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mau resultado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_________________________ frouxa na meninice.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negligência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frequentemente repetida forma o hábito. Um ato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errado prepara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caminho para outro. Os maus hábitos são mais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fáceis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formar que os bons, e são mais difíceis de abandonar.”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508591"/>
              <a:ext cx="720080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negligência dos pais não pode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</a:t>
              </a:r>
            </a:p>
            <a:p>
              <a:pPr algn="ctr"/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desfeita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nem por </a:t>
              </a:r>
              <a:r>
                <a:rPr lang="pt-BR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estudos nem 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educação formal?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202:2 / 140:5</a:t>
              </a:r>
              <a:endPara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826173" y="3573016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Dessa maneira serão cultivadas a consideração mútua 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paciência,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preconceitos serão abrandados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arestas do caráter. Pode-se alcançar harmonia, e a fusão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vários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temperamentos pode ser um benefício para cada um.”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é plano de Deus que pessoas com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temperamentos diferentes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associem?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205:1 / 143:1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Dessa maneira serão cultivadas a consideração mútua 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paciência,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preconceitos serão abrandados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arestas do caráter. Pode-se alcançar harmonia, e a fusão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vários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temperamentos pode ser um benefício para cada um.”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que é plano de Deus que pessoas com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temperamentos diferentes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associem?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205:1 / 143:1</a:t>
              </a:r>
              <a:endPara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259632" y="4293096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aplainadas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“Há algumas crianças que necessitam, mais do que outras,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 paciente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benévolo ensino. Receberam como legado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traços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caráter não promissores, e por causa disso necessitam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simpatia e amor.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deve fazer alguém que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filhos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natureza difícil?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207:4 / 145:1</a:t>
              </a:r>
              <a:endPara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1394</Words>
  <Application>Microsoft Office PowerPoint</Application>
  <PresentationFormat>Apresentação na tela (4:3)</PresentationFormat>
  <Paragraphs>114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18</cp:revision>
  <dcterms:created xsi:type="dcterms:W3CDTF">2015-06-23T17:28:05Z</dcterms:created>
  <dcterms:modified xsi:type="dcterms:W3CDTF">2015-06-29T23:34:10Z</dcterms:modified>
  <cp:category>ADORAÇÃO EM FAMÍLIA 2015</cp:category>
</cp:coreProperties>
</file>