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303" r:id="rId7"/>
    <p:sldId id="286" r:id="rId8"/>
    <p:sldId id="304" r:id="rId9"/>
    <p:sldId id="262" r:id="rId10"/>
    <p:sldId id="305" r:id="rId11"/>
    <p:sldId id="263" r:id="rId12"/>
    <p:sldId id="306" r:id="rId13"/>
    <p:sldId id="264" r:id="rId14"/>
    <p:sldId id="302" r:id="rId15"/>
    <p:sldId id="307" r:id="rId16"/>
    <p:sldId id="265" r:id="rId17"/>
    <p:sldId id="308" r:id="rId18"/>
    <p:sldId id="266" r:id="rId19"/>
    <p:sldId id="309" r:id="rId20"/>
    <p:sldId id="270" r:id="rId21"/>
    <p:sldId id="269" r:id="rId22"/>
    <p:sldId id="271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13/07/2015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“Alcança-se o verdadeiro objetivo da reprovação apenas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próprio malfeitor é levado a __________________ a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falta,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consegue-se sua _____________________________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empenho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corrigir-se. Quando isso se cumpre, apontai-lhe a fonte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perdão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poder.”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duas coisas precisam acontecer para que 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disciplina tenha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sucesso?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223:2 / 155:2</a:t>
              </a:r>
              <a:endPara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398850" y="4345940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123728" y="4705980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vontade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0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39" y="37890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Desse modo ser-lhes-á implantado no coração o respeito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autoridade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____________________, e a educação familiar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assemelhar-se-á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ensino preparatório para a família dos Céus. 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é para os filhos o resultado mais importante de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uma correta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disciplina, que ensina 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obediência?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224:3 / 156:3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39" y="378904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Desse modo ser-lhes-á implantado no coração o respeito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autoridade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____________________, e a educação familiar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assemelhar-se-á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ensino preparatório para a família dos Céus. 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é para os filhos o resultado mais importante de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uma correta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disciplina, que ensina 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obediência?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224:3 / 156:3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788024" y="4107186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divina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7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5501" y="370918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jovens devem ser impressionados com a ideia de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neles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 confiança. Têm um senso de honra, e desejam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respeitados,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têm esse direito.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o resultado de os jovens sentirem que necessitam ser continuamente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vigiados?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225:4 e 5 / 157:1 e 2</a:t>
              </a:r>
              <a:endParaRPr lang="pt-B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5501" y="370918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os alunos recebem a impressão de que não podem sair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entrar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sentar-se à mesa, ou estar em qualquer parte,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quarto, a não ser que sejam vigiados, que um olho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crítico esteja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eles para criticar e relatar, terá isso uma influência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_________________________________, 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o resultado de os jovens sentirem que necessitam ser continuamente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vigiados?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225:4 e 5 / 157:1 e 2</a:t>
              </a:r>
              <a:endParaRPr lang="pt-B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6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5501" y="3709188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os alunos recebem a impressão de que não podem sair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entrar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sentar-se à mesa, ou estar em qualquer parte,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quarto, a não ser que sejam vigiados, que um olho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crítico esteja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eles para criticar e relatar,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isso uma influência</a:t>
            </a:r>
          </a:p>
          <a:p>
            <a:pPr algn="just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_________________________________,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 o resultado de os jovens sentirem que necessitam ser continuamente</a:t>
              </a:r>
            </a:p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vigiados?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225:4 e 5 / 157:1 e 2</a:t>
              </a:r>
              <a:endParaRPr lang="pt-B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907704" y="5494292"/>
            <a:ext cx="304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desmoralizadora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26233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“....quando, porém, o sistema que as ligou a certas regras se rompe, parecem ________________________ de pensar, agir ou decidir por si mesmas. ... são facilmente levadas pelo juízo de outros a errôneas direções. Não têm estabilidade de caráter. Não foram deixadas em situação de usarem o próprio juízo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isso fosse praticável, e portanto a mente não foi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devidamente desenvolvida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fortalecida...”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quando os filhos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livram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controle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dos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226:1 / 157:3</a:t>
              </a:r>
              <a:endParaRPr lang="pt-B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26233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“....quando, porém, o sistema que as ligou a certas regras se rompe, parecem ________________________ de pensar, agir ou decidir por si mesmas. ... são facilmente levadas pelo juízo de outros a errôneas direções. Não têm estabilidade de caráter. Não foram deixadas em situação de usarem o próprio juízo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proporção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isso fosse praticável, e portanto a mente não foi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devidamente desenvolvida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fortalecida...”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acontece quando os filhos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</a:t>
              </a: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livram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controle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dos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pais?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Criança, 226:1 / 157:3</a:t>
              </a:r>
              <a:endParaRPr lang="pt-B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826173" y="3573016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incapazes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[As crianças devem ser] “... educadas de maneira que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mente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ache unida com a dos pais e professores, e instruídas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modo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poderem ver a ______________________ de atender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conselhos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Então, ao saírem de sob a mão guiadora deles,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 caráter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será como a cana agitada pelo vento.”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devem fazer os pais que desejam exercer sadio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controle sobre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filhos sem que estes deixem de pensar?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226:2 / 157:4</a:t>
              </a:r>
              <a:endPara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[As crianças devem ser] “... educadas de maneira que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mente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ache unida com a dos pais e professores, e instruídas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modo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poderem ver a ______________________ de atender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conselhos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Então, ao saírem de sob a mão guiadora deles,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 caráter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será como a cana agitada pelo vento.”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devem fazer os pais que desejam exercer sadio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controle sobre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filhos sem que estes deixem de pensar?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226:2 / 157:4</a:t>
              </a:r>
              <a:endPara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187624" y="4633972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conveniência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65313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2168" y="184482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“As más tendências devem ser cuidadosamente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reprimidas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censuradas com ternura; a mente deve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estimulada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favor do direto. A criança deve ser animada a tentar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governar-se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si mesma. E tudo isso deve ser feito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judiciosamente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propósito almejado será frustrado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Criança, 228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 2 / 159:1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2924944"/>
            <a:ext cx="60332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Encontre um exemplo de um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personagem bíblico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que foi beneficiado por sua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obediência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às regras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leis, 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conte esta história de forma resumida durante algum culto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familiar nesta semana.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24128" y="638132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Seção 10 (Capítulo 41)</a:t>
            </a: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80495" y="119675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objetivo da disciplina é ensinar a criança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governo de si mesma. Devem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ensinar-se-lhe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 confiança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direção próprias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Portanto, logo que ela seja capaz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entendimento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alistar-se a sua razão ao lado da obediência. Que todo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trato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ela seja de tal maneira que mostre ser justa e razoável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obediência. Ajudai-a a ver que todas as coisas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acham subordinadas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leis, e que a desobediência conduz finalmente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desastres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sofrimentos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Orientação da Criança, 223:1 / 155:1</a:t>
            </a: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26011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objetivo da disciplina é ensinar à criança o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 de si mesma.”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63688" y="1661899"/>
              <a:ext cx="72008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223:1 / 155:1</a:t>
              </a:r>
              <a:endPara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26011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objetivo da disciplina é ensinar à criança o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 de si mesma.”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63688" y="1661899"/>
              <a:ext cx="7200800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Complete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</a:t>
              </a:r>
              <a:r>
                <a:rPr lang="pt-BR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Criança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223:1 / 155:1</a:t>
              </a:r>
              <a:endPara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123728" y="3573016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0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64502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mostre ser ______________________________ e razoável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obediência. Ajudai-a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ver que todas as coisas se acham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subordinadas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leis, e que a desobediência conduz finalmente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desastres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sofrimentos...”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que maneira os pais podem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facilitar” a obediência?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223:1 / 155:1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64502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“... mostre ser ______________________________ e razoável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obediência. Ajudai-a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ver que todas as coisas se acham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subordinadas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leis, e que a desobediência conduz finalmente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desastres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sofrimentos...”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que maneira os pais podem </a:t>
              </a:r>
              <a:endPara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facilitar” a obediência?</a:t>
              </a:r>
            </a:p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223:1 / 155:1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4500116" y="3570319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“Alcança-se o verdadeiro objetivo da reprovação apenas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quando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próprio malfeitor é levado a __________________ a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falta,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consegue-se sua _____________________________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empenho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corrigir-se. Quando isso se cumpre, apontai-lhe a fonte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perdão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poder.”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duas coisas precisam acontecer para que a </a:t>
              </a:r>
              <a:r>
                <a:rPr lang="pt-BR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disciplina tenha </a:t>
              </a:r>
              <a:r>
                <a:rPr lang="pt-BR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sucesso?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Orientação da Criança, 223:2 / 155:2</a:t>
              </a:r>
              <a:endPara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1178</Words>
  <Application>Microsoft Office PowerPoint</Application>
  <PresentationFormat>Apresentação na tela (4:3)</PresentationFormat>
  <Paragraphs>97</Paragraphs>
  <Slides>22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ORIENTAÇÃO DA CRIANÇA</dc:subject>
  <dc:creator>Pr. MARCELO AUGUSTO DE CARVALHO</dc:creator>
  <cp:keywords>www.4tons.com</cp:keywords>
  <dc:description>COMERCIO PROIBIDO. USO PESSOAL</dc:description>
  <cp:lastModifiedBy>Alana</cp:lastModifiedBy>
  <cp:revision>21</cp:revision>
  <dcterms:created xsi:type="dcterms:W3CDTF">2015-06-23T17:28:05Z</dcterms:created>
  <dcterms:modified xsi:type="dcterms:W3CDTF">2015-07-14T00:53:01Z</dcterms:modified>
  <cp:category>ADORAÇÃO EM FAMÍLIA 2015</cp:category>
</cp:coreProperties>
</file>