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306" r:id="rId7"/>
    <p:sldId id="286" r:id="rId8"/>
    <p:sldId id="307" r:id="rId9"/>
    <p:sldId id="262" r:id="rId10"/>
    <p:sldId id="308" r:id="rId11"/>
    <p:sldId id="263" r:id="rId12"/>
    <p:sldId id="309" r:id="rId13"/>
    <p:sldId id="264" r:id="rId14"/>
    <p:sldId id="310" r:id="rId15"/>
    <p:sldId id="265" r:id="rId16"/>
    <p:sldId id="311" r:id="rId17"/>
    <p:sldId id="266" r:id="rId18"/>
    <p:sldId id="312" r:id="rId19"/>
    <p:sldId id="305" r:id="rId20"/>
    <p:sldId id="313" r:id="rId21"/>
    <p:sldId id="270" r:id="rId22"/>
    <p:sldId id="269" r:id="rId23"/>
    <p:sldId id="27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Assim se enganam eles a si próprios e agradam a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, que exulta em que a graça de Deus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seja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eles considerada suficiente para vencer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fraquezas naturais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Eles podem e devem dominar-se sempre. Deus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requer isso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deles.”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Quem é agradado quando os pais pensam que podem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falar de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maneira rude porque estão irritados?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246:4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173:1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834941" y="3958861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satanás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084" y="321297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A vara pode ser necessária quando falharam outros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recursos, contudo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deve fazer uso dela, se for possível evitar.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Mas,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medidas mais brandas se mostrarem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administrar-se com amor o castigo que levará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criança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compreensão de seus deveres. Frequentemente um só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desses corretivos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será suficiente para mostrar à criança pelo resto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vida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não é ela quem governa.”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39949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que circunstâncias extremas a vara pode ser necessária?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250:1 / 175:4</a:t>
              </a:r>
              <a:endParaRPr lang="pt-BR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084" y="321297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A vara pode ser necessária quando falharam outros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recursos, contudo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deve fazer uso dela, se for possível evitar.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Mas,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medidas mais brandas se mostrarem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administrar-se com amor o castigo que levará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criança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compreensão de seus deveres. Frequentemente um só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desses corretivos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será suficiente para mostrar à criança pelo resto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vida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não é ela quem governa.”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39949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que circunstâncias extremas a vara pode ser necessária?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250:1 / 175:4</a:t>
              </a:r>
              <a:endParaRPr lang="pt-BR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843808" y="4293096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insuficientes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2793" y="321297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“Talvez tenhais de puni-los com a vara; isso às vezes é necessário, mas adiai qualquer ajuste da dificuldade até que hajais solucionado o caso com vós mesmos. Perguntai vós mesmos: Tenho eu submetido meu caminho e minha vontade a __________________? Tenho-me colocado onde Deus me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possa dirigir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de modo que possa ter sabedoria, paciência, bondade e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amor no trato com os elementos refratários, no lar?”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perguntas os pais devem fazer a si próprios antes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utilizar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251:2 / 176:3</a:t>
              </a:r>
              <a:endParaRPr lang="pt-BR" sz="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2793" y="321297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“Talvez tenhais de puni-los com a vara; isso às vezes é necessário, mas adiai qualquer ajuste da dificuldade até que hajais solucionado o caso com vós mesmos. Perguntai vós mesmos: Tenho eu submetido meu caminho e minha vontade a __________________? Tenho-me colocado onde Deus me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possa dirigir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de modo que possa ter sabedoria, paciência, bondade e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amor no trato com os elementos refratários, no lar?”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perguntas os pais devem fazer a si próprios antes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utilizar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251:2 / 176:3</a:t>
              </a:r>
              <a:endParaRPr lang="pt-BR" sz="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506462" y="4653136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35699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“Nunca levanteis a mão para lhes dar um tapa, a não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possais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com clara consciência, curvar-vos diante de Deus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pedir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bênção sobre a correção que estais prestes a dar.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Incentivai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amor no coração de vossos filhos. ... Se desejardes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arruinar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vossa família, continuai a governar pela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 bruta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certamente tereis êxito.”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deve fazer alguém que deseja arruinar sua família?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252:1 / 176:5</a:t>
              </a:r>
              <a:endParaRPr lang="pt-BR" sz="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35699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“Nunca levanteis a mão para lhes dar um tapa, a não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possais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com clara consciência, curvar-vos diante de Deus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pedir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bênção sobre a correção que estais prestes a dar.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Incentivai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amor no coração de vossos filhos. ... Se desejardes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arruinar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vossa família, continuai a governar pela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 bruta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certamente tereis êxito.”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deve fazer alguém que deseja arruinar sua família?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252:1 / 176:5</a:t>
              </a:r>
              <a:endParaRPr lang="pt-BR" sz="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299744" y="513802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força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776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Com o coração cheio de piedade e de tristeza pelos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vossos filhos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erram, ____________ com eles antes de corrigi-los.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Então verão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não os punis porque vos têm causado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incômodo,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quereis desabafar sobre eles o vosso desagrado,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 devido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senso do dever, para o seu bem; e eles vos amarão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respeitarão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2880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alcançarem o coração dos filhos com a disciplina?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252:3 / 177:2</a:t>
              </a:r>
              <a:endParaRPr lang="pt-BR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776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Com o coração cheio de piedade e de tristeza pelos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vossos filhos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erram, ____________ com eles antes de corrigi-los.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Então verão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não os punis porque vos têm causado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incômodo,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quereis desabafar sobre eles o vosso desagrado,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 devido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senso do dever, para o seu bem; e eles vos amarão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respeitarão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2880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alcançarem o coração dos filhos com a disciplina?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252:3 / 177:2</a:t>
              </a:r>
              <a:endParaRPr lang="pt-BR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830255" y="378904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orai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6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776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São os [filhos] nada promissores que de mais paciência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bondade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necessitam, da mais terna simpatia. Mas muitos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pais revelam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espírito frio e_______________________ ,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nunca levará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que erram ao arrependimento. Seja o coração 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pais abrandado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pela graça de Cristo, e Seu amor encontrará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caminho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coração.”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2880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defeito dos pais mantêm os filhos longe do arrependimento?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260:1 / 182:5</a:t>
              </a:r>
              <a:endParaRPr lang="pt-BR" sz="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75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776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São os [filhos] nada promissores que de mais paciência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bondade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necessitam, da mais terna simpatia. Mas muitos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pais revelam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espírito frio e_______________________ ,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nunca levará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que erram ao arrependimento. Seja o coração 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pais abrandado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pela graça de Cristo, e Seu amor encontrará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caminho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coração.”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2880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defeito dos pais mantêm os filhos longe do arrependimento?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260:1 / 182:5</a:t>
              </a:r>
              <a:endParaRPr lang="pt-BR" sz="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475656" y="4506218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incompassivo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65313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2168" y="234888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“Desassociados do amor, a severidade e a justiça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levarão nossos filhos a fazer o que é direito. Notai quão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depressa neles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desperta o espírito combativo. Ora, há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modo muito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 de dirigi-los que a mera compulsão. A justiça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irmã gêmea – o amor.” Orientação da Criança, 262:3 / 184:3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852936"/>
            <a:ext cx="6192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Decida durante esta semana sempre orar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Deus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sabedoria e discernimento antes de disciplinar ou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repreender 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 filho. Peça ao Senhor que faça de você uma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benção mesmo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quando precisar repreender.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24128" y="638132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Seção 10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(Capítulos 44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5297" y="220486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“Se lidardes com eles no espírito de Cristo, seus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braços enlaçarão o vosso pescoço; eles se humilharão diante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Senhor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reconhecerão seu erro, e isso basta. Não necessitam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então de castigo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Pág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244:1 / 171:1</a:t>
            </a: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Antes de corrigi-los, ide à parte e ________________ ao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Senhor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abrande e domine o coração de vossos filhos e que vos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dê sabedoria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lidar com eles. Nunca soube, em caso algum,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esse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método falhasse. Não podeis fazer uma criança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compreender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coisas espirituais quando o coração está cheio de ira.”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36583"/>
              <a:ext cx="7200800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coisa importante precisa ser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feita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antes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correção seja administrada?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244:2 / 171:2</a:t>
              </a:r>
              <a:endPara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Antes de corrigi-los, ide à parte e ________________ ao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Senhor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abrande e domine o coração de vossos filhos e que vos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dê sabedoria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lidar com eles. Nunca soube, em caso algum,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esse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método falhasse. Não podeis fazer uma criança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compreender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coisas espirituais quando o coração está cheio de ira.”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36583"/>
              <a:ext cx="7200800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coisa importante precisa ser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feita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antes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correção seja administrada?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244:2 / 171:2</a:t>
              </a:r>
              <a:endPara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516216" y="3416967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pedi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3501008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“Irar-se com a criança que erra é aumentar o mal. Isso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as piores paixões da criança e a leva a pensar que não vos importais com ela. Raciocina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consigo mesma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não a poderíeis tratar desse modo se vos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importásseis. Julgais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Deus não toma conhecimento do modo em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essas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crianças são corrigidas? Ele sabe. E sabe também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 poderiam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os benditos resultados, se o trabalho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correção fosse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feito de molde a ganhar, em vez de repelir. ...”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19672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quando a criança é disciplinada com ira?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245:4 / 172:3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3501008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“Irar-se com a criança que erra é aumentar o mal. Isso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as piores paixões da criança e a leva a pensar que não vos importais com ela. Raciocina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consigo mesma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não a poderíeis tratar desse modo se vos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importásseis. Julgais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Deus não toma conhecimento do modo em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essas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crianças são corrigidas? Ele sabe. E sabe também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 poderiam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os benditos resultados, se o trabalho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correção fosse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feito de molde a ganhar, em vez de repelir. ...”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19672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quando a criança é disciplinada com ira?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245:4 / 172:3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1654630" y="3683604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desperta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Assim se enganam eles a si próprios e agradam a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, que exulta em que a graça de Deus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seja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eles considerada suficiente para vencer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fraquezas naturais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Eles podem e devem dominar-se sempre. Deus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requer isso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deles.”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Quem é agradado quando os pais pensam que podem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falar de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maneira rude porque estão irritados?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246:4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173:1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1553</Words>
  <Application>Microsoft Office PowerPoint</Application>
  <PresentationFormat>Apresentação na tela (4:3)</PresentationFormat>
  <Paragraphs>101</Paragraphs>
  <Slides>23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ORIENTAÇÃO DA CRIANÇA</dc:subject>
  <dc:creator>Pr. MARCELO AUGUSTO DE CARVALHO</dc:creator>
  <cp:keywords>www.4tons.com</cp:keywords>
  <dc:description>COMERCIO PROIBIDO. USO PESSOAL</dc:description>
  <cp:lastModifiedBy>Alana</cp:lastModifiedBy>
  <cp:revision>27</cp:revision>
  <dcterms:created xsi:type="dcterms:W3CDTF">2015-06-23T17:28:05Z</dcterms:created>
  <dcterms:modified xsi:type="dcterms:W3CDTF">2015-07-14T00:53:52Z</dcterms:modified>
  <cp:category>ADORAÇÃO EM FAMÍLIA 2015</cp:category>
</cp:coreProperties>
</file>