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340" r:id="rId7"/>
    <p:sldId id="331" r:id="rId8"/>
    <p:sldId id="341" r:id="rId9"/>
    <p:sldId id="262" r:id="rId10"/>
    <p:sldId id="334" r:id="rId11"/>
    <p:sldId id="342" r:id="rId12"/>
    <p:sldId id="263" r:id="rId13"/>
    <p:sldId id="343" r:id="rId14"/>
    <p:sldId id="264" r:id="rId15"/>
    <p:sldId id="344" r:id="rId16"/>
    <p:sldId id="265" r:id="rId17"/>
    <p:sldId id="345" r:id="rId18"/>
    <p:sldId id="266" r:id="rId19"/>
    <p:sldId id="346" r:id="rId20"/>
    <p:sldId id="347" r:id="rId21"/>
    <p:sldId id="349" r:id="rId22"/>
    <p:sldId id="270" r:id="rId23"/>
    <p:sldId id="269" r:id="rId24"/>
    <p:sldId id="27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1371" y="3431625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“Antes de sair de casa para o trabalho, ____________________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família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ser reunida; e o pai, ou a mãe na ausência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dele,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rogar fervorosamente a Deus... Anjos ministradores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 as crianças assim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consagradas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27292"/>
              <a:ext cx="7200800" cy="15696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os membros da família devem ser reunidos para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culto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Que promessa existe para as famílias que cultivam este</a:t>
              </a:r>
            </a:p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hábito?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519:2 / 360:5</a:t>
              </a:r>
              <a:endParaRPr lang="pt-BR" sz="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4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1371" y="3431625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“Antes de sair de casa para o trabalho, ____________________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família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ser reunida; e o pai, ou a mãe na ausência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dele,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rogar fervorosamente a Deus... Anjos ministradores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 as crianças assim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consagradas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27292"/>
              <a:ext cx="7200800" cy="15696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os membros da família devem ser reunidos para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culto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Que promessa existe para as famílias que cultivam este</a:t>
              </a:r>
            </a:p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hábito?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519:2 / 360:5</a:t>
              </a:r>
              <a:endParaRPr lang="pt-BR" sz="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691681" y="3749168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11760" y="4849996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guardar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8510" y="407707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culto familiar não deve ser governado pelas circunstâncias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...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fazendo, levais os filhos a considerar a oração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 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acontece quando os pais deixam de fazer o culto quando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estão muito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apressados?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520:2 / 361:3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8510" y="407707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culto familiar não deve ser governado pelas circunstâncias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...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fazendo, levais os filhos a considerar a oração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 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acontece quando os pais deixam de fazer o culto quando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estão muito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apressados?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520:2 / 361:3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724128" y="4777988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importância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5686" y="321297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“Em cada família deve haver um tempo determinado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cultos matutino e vespertino. Que apropriado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reunirem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pais em redor de si aos filhos, antes de quebrar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__________________________ ...”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“Vossos filhos devem ser... instruídos a respeitar as horas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oração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 levantar-se _____________________ para tomar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culto da família.”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o melhor momento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culto da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manhã?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520:1 – 361:3; 521:2 / 362:2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5686" y="321297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“Em cada família deve haver um tempo determinado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cultos matutino e vespertino. Que apropriado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reunirem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pais em redor de si aos filhos, antes de quebrar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__________________________ ...”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“Vossos filhos devem ser... instruídos a respeitar as horas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oração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 levantar-se _____________________ para tomar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culto da família.”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o melhor momento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culto da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manhã?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520:1 – 361:3; 521:2 / 362:2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180317" y="4254768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jejum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56176" y="5373216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cedo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6655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“.... Sejam os períodos de culto familiar _________________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espirituais.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deixeis que vossos filhos, ou qualquer membro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família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os tema, devido à sua monotonia ou falta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interesse. Quando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capítulo comprido é lido e explicado e se faz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longa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oração, esse precioso culto se torna enfadonho e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alívio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passa.”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fazer para que os cultos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família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se tornem tediosos?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521:3 / 362:3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6655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“.... Sejam os períodos de culto familiar _________________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espirituais.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deixeis que vossos filhos, ou qualquer membro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família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os tema, devido à sua monotonia ou falta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interesse. Quando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capítulo comprido é lido e explicado e se faz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longa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oração, esse precioso culto se torna enfadonho e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alívio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passa.”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fazer para que os cultos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família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se tornem tediosos?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521:3 / 362:3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932370" y="376987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curtos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6851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De manhã e à tarde, o universo celestial toma nota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cada família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ora.”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__________________________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 __________________ uni-vos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aos vossos filhos no culto de Deus, [1] lendo Sua Palavra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[2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] cantando seu louvor...”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2880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deve ser 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frequência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(regularidade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do Culto da Família?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519:1 / 360:4; 523:5 / 363:6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6851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De manhã e à tarde, o universo celestial toma nota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cada família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ora.”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__________________________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 __________________ uni-vos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aos vossos filhos no culto de Deus, [1] lendo Sua Palavra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[2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] cantando seu louvor...”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2880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deve ser 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frequência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(regularidade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do Culto da Família?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519:1 / 360:4; 523:5 / 363:6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299043" y="4129916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noitinha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66130" y="450912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manhã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1371" y="328498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“Devemos orar a Deus muito mais do que fazemos. Há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grande força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bênção em orar em conjunto em nossa família,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e por eles. Quando meus filhos cometem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erro, tenho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conversado bondosamente com eles e então com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eles 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; depois disso, jamais achei necessário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puni-los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Seu coração se desmanchava em ternura diante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Espírito Santo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que veio em resposta à oração.”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atitude de Ellen G. White evitava a punição dos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por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alguma má atitude?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525:1 / 364:3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3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1371" y="328498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“Devemos orar a Deus muito mais do que fazemos. Há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grande força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bênção em orar em conjunto em nossa família,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e por eles. Quando meus filhos cometem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erro, tenho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conversado bondosamente com eles e então com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eles 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; depois disso, jamais achei necessário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puni-los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Seu coração se desmanchava em ternura diante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Espírito Santo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que veio em resposta à oração.”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atitude de Ellen G. White evitava a punição dos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por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alguma má atitude?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525:1 / 364:3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695741" y="4675076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orado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326" y="458112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9825" y="198884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“As orações das mães cristãs não são desatendidas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 Pai de todos, que enviou Seu Filho à Terra para resgatar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povo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Si mesmo. Ele não se desviará de vossas petições,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deixando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vós e aos vossos como brinquedo de Satanás, no grande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 do conflito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final.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Criança, 526:1 / 365:3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780928"/>
            <a:ext cx="54726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 em sua casa ainda não existe culto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familiar, identifique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família o que está bloqueando sua casa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receber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estas bênçãos. Agora ore pedindo forças do Céu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estabelecer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este hábito.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56176" y="63813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78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466" y="213285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“Se alguma pessoa no mundo necessita da força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do encorajamento que a religião dá, são os responsáveis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 educação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ensino das crianças. ...Pais e mães, precisais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buscar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de manhã e a tarde no altar da família, para que passais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aprender a ensinar vossos filhos sábia, terna e amoravelmente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Orientação da Criança, 517:1 / 359:1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04630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Não me sinto ___________________ em tal casa uma noite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sequer;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fosse a esperança de ajudar os pais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reconhecerem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necessidade e sua triste negligência, e eu ali não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permaneceria.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mostram o resultado dessa negligência, pois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têm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temor de Deus.”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36583"/>
              <a:ext cx="7200800" cy="129266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Ellen White evitaria, se pudesse, passar uma noite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uma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casa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onde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 culto? 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518:2 / 360:1</a:t>
              </a:r>
              <a:endParaRPr lang="pt-BR" sz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42900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Não me sinto ___________________ em tal casa uma noite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sequer;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fosse a esperança de ajudar os pais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reconhecerem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necessidade e sua triste negligência, e eu ali não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permaneceria.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mostram o resultado dessa negligência, pois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têm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temor de Deus.”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36583"/>
              <a:ext cx="7200800" cy="129266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Ellen White evitaria, se pudesse, passar uma noite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uma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casa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onde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 culto? 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518:2 / 360:1</a:t>
              </a:r>
              <a:endParaRPr lang="pt-BR" sz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148839" y="342900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segura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94735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“Semelhantes aos patriarcas da antiguidade, os que professam amor a Deus, deveriam construir um altar ao Senhor onde quer que armem sua tenda. ... Que o ________________ ,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casa, deponha sobre o altar de Deus o sacrifício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manhã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tarde, enquanto a esposa e filhos se unem em oração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louvor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! Em uma casa tal, Jesus gostará de demorar.“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Quem, normalmente,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liderar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culto?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518:4 / 360:3</a:t>
              </a:r>
              <a:endParaRPr lang="pt-BR" sz="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1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94735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“Semelhantes aos patriarcas da antiguidade, os que professam amor a Deus, deveriam construir um altar ao Senhor onde quer que armem sua tenda. ... Que o ________________ ,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casa, deponha sobre o altar de Deus o sacrifício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manhã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tarde, enquanto a esposa e filhos se unem em oração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louvor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! Em uma casa tal, Jesus gostará de demorar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Quem, normalmente,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liderar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culto?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518:4 / 360:3</a:t>
              </a:r>
              <a:endParaRPr lang="pt-BR" sz="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909254" y="447195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pai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34363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“...Não sabem os pais que o vício está destruindo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desfigurando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seus filhos a imagem de Deus. Entre eles há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pecados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caracterizaram os sodomitas. Os pais são responsáveis,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pois [1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] não educam os filhos a amar e obedecer a Deus. [2] Não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têm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reprimido, [3] nem lhes têm ensinado diligentemente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caminho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Senhor.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alguns pais são culpados pelos pecados da masturbação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do homossexualismo dos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449:2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313:2</a:t>
              </a:r>
              <a:endParaRPr lang="pt-BR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1554</Words>
  <Application>Microsoft Office PowerPoint</Application>
  <PresentationFormat>Apresentação na tela (4:3)</PresentationFormat>
  <Paragraphs>117</Paragraphs>
  <Slides>24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ORIENTAÇÃO DA CRIANÇA</dc:subject>
  <dc:creator>Pr. MARCELO AUGUSTO DE CARVALHO</dc:creator>
  <cp:keywords>www.4tons.com</cp:keywords>
  <dc:description>COMERCIO PROIBIDO. USO PESSOAL</dc:description>
  <cp:lastModifiedBy>Alana</cp:lastModifiedBy>
  <cp:revision>39</cp:revision>
  <dcterms:created xsi:type="dcterms:W3CDTF">2015-06-23T17:28:05Z</dcterms:created>
  <dcterms:modified xsi:type="dcterms:W3CDTF">2015-07-16T22:11:20Z</dcterms:modified>
  <cp:category>ADORAÇÃO EM FAMÍLIA 2015</cp:category>
</cp:coreProperties>
</file>