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350" r:id="rId7"/>
    <p:sldId id="331" r:id="rId8"/>
    <p:sldId id="351" r:id="rId9"/>
    <p:sldId id="262" r:id="rId10"/>
    <p:sldId id="352" r:id="rId11"/>
    <p:sldId id="263" r:id="rId12"/>
    <p:sldId id="353" r:id="rId13"/>
    <p:sldId id="264" r:id="rId14"/>
    <p:sldId id="354" r:id="rId15"/>
    <p:sldId id="265" r:id="rId16"/>
    <p:sldId id="355" r:id="rId17"/>
    <p:sldId id="266" r:id="rId18"/>
    <p:sldId id="356" r:id="rId19"/>
    <p:sldId id="347" r:id="rId20"/>
    <p:sldId id="357" r:id="rId21"/>
    <p:sldId id="270" r:id="rId22"/>
    <p:sldId id="269" r:id="rId23"/>
    <p:sldId id="27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16/07/2015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34363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Deus requer, não somente que nos abstenhamos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físico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sábado, mas que a mente seja disciplinada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modo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 em temas santos. O quarto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mandamento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transgredido mediante o conversar-se sobre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coisas mundanas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ou leves e frívolas...”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Além da abstenção de trabalho físico, que outra disciplina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 fundamental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a correta guarda do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sábado?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529:3 / 368:1</a:t>
              </a:r>
              <a:endParaRPr lang="pt-BR" sz="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004048" y="400506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pensar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11558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pais e mães devem tornar uma _____________________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assistam ao culto público no sábado. ... É nosso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dever ordenar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nossos filhos e nossa casa depois de nós,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fez Abraão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... Todos os que fizeram o voto batismal têm-se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consagrado solenemente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serviço de Deus; estão sob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obrigação contratual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se colocarem, e aos seus filhos, onde possam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obter todos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incentivos e animação possíveis na vida cristã.”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devem fazer os pais para evitar que os filhos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percam as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bênçãos do culto público do sábado na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igreja?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530:3 / 368:4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11558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pais e mães devem tornar uma _____________________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assistam ao culto público no sábado. ... É nosso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dever ordenar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nossos filhos e nossa casa depois de nós,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fez Abraão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... Todos os que fizeram o voto batismal têm-se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consagrado solenemente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serviço de Deus; estão sob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obrigação contratual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se colocarem, e aos seus filhos, onde possam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obter todos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incentivos e animação possíveis na vida cristã.”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devem fazer os pais para evitar que os filhos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percam as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bênçãos do culto público do sábado na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igreja?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530:3 / 368:4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971600" y="3416624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regra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4772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Não devem comparecer à presença divina com roupa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usada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serviço durante a semana. Todos devem ter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roupa 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assistir aos cultos de sábado. Devemos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vestir-nos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asseio e elegância, mesmo que sem luxo e sem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adornos.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de Deus devem estar limpos interior e exteriormente.”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deve ser a roupa com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nossos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e nós mesmos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vamos à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igreja?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531:2 / 369:2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4772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Não devem comparecer à presença divina com roupa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usada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serviço durante a semana. Todos devem ter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roupa 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assistir aos cultos de sábado. Devemos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vestir-nos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asseio e elegância, mesmo que sem luxo e sem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adornos.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de Deus devem estar limpos interior e exteriormente.”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deve ser a roupa com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nossos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e nós mesmos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vamos à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igreja?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531:2 / 369:2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627784" y="4129916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especial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655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“Pais, acima de tudo, cuidai de vossos filhos no sábado.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consintais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violem o santo dia de Deus brincando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casa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ao ar livre. ... E quando consentis que eles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perambulem,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permitis que brinquem no sábado, Deus vos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 ________________________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sábado.”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59105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Deus considera aos pais que permitem aos filhos brincar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sábado?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533:2 / 370:5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655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“Pais, acima de tudo, cuidai de vossos filhos no sábado.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consintais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violem o santo dia de Deus brincando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casa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ao ar livre. ... E quando consentis que eles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perambulem,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permitis que brinquem no sábado, Deus vos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 ________________________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sábado.”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59105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Deus considera aos pais que permitem aos filhos brincar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sábado?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533:2 / 370:5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374753" y="4869160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transgressores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6851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pais podem levar os filhos ao ar livre para ver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 na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 ... e ser ensinados que Deus fez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 isso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seis dias e no sétimo descansou e o santificou...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que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quando eles contemplarem as coisas da natureza,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recordem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 Criador de todas elas. Seus pensamentos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serão dirigidos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Deus da natureza...”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446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coisas os pais podem fazer para tornar o sábado um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 alegre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os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533:3 / 370:6 (ver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também 534:1 e 2 / 371:2 e 3; 536:1 e 2 / 372:1 e 2).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6851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pais podem levar os filhos ao ar livre para ver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 na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 ... e ser ensinados que Deus fez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 isso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seis dias e no sétimo descansou e o santificou...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que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quando eles contemplarem as coisas da natureza,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recordem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 Criador de todas elas. Seus pensamentos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serão dirigidos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Deus da natureza...”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446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coisas os pais podem fazer para tornar o sábado um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 alegre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os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533:3 / 370:6 (ver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também 534:1 e 2 / 371:2 e 3; 536:1 e 2 / 372:1 e 2).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507801" y="3835655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natureza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7890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“Ao_________________________ , elevai a voz em oração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cânticos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louvor a Deus, celebrando o findar do sábado e pedindo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assistência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Senhor para os cuidados da nova semana.”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877923"/>
              <a:ext cx="72008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devemos terminar o sábado?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536:3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373:1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7890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“Ao_________________________ , elevai a voz em oração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cânticos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louvor a Deus, celebrando o findar do sábado e pedindo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assistência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Senhor para os cuidados da nova semana.”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877923"/>
              <a:ext cx="72008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devemos terminar o sábado?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536:3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373:1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979712" y="371703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Pôr-do-sol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0763" y="184482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825" y="198884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“Desse modo, os pais poderão fazer do sábado 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realidade deve ser, isto é, o mais alegre dos dias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semana, induzindo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os filhos a considera-lo um dia deleitoso,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 por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excelência, santo ao Senhor e digno de honra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da Criança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537:1 – 373:2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1024" y="3068960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próximo sábado, leve seus filhos à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natureza 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participe com eles de atividades que revelem o amor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Deus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através de Sua criação.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contar quantos tipos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aves ou flores encontram e depois falar do amor de Deus.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56176" y="63813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79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466" y="213285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“Durante toda a semana, tende em vista o santo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sábado do Senhor, pois esse dia deve ser dedicado ao serviço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Deus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É o dia em que as mãos devem descansar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empreendimentos mundanos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em que as necessidades da alma devem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receber especial atenção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Criança, 527:3 – 366:3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04630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“...Tende o cuidado de pôr toda a roupa em ordem e deixar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cozido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houver para cozer. Escovai os sapatos e tomai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vosso banho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O sábado não deve ser empregado em consertar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roupa, cozer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alimento, nem em divertimentos ou quaisquer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outras ocupações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mundanas. _______________________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pôr-do-sol, ponde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parte todo o trabalho secular, e fazei desaparecer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jornais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profanos...”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36583"/>
              <a:ext cx="720080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Quando deve terminar a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preparação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sábado?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528:2 / 367:1</a:t>
              </a:r>
              <a:endParaRPr lang="pt-BR" sz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04630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“...Tende o cuidado de pôr toda a roupa em ordem e deixar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cozido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houver para cozer. Escovai os sapatos e tomai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vosso banho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O sábado não deve ser empregado em consertar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roupa, cozer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alimento, nem em divertimentos ou quaisquer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outras ocupações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mundanas. _______________________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pôr-do-sol, ponde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parte todo o trabalho secular, e fazei desaparecer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jornais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profanos...”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36583"/>
              <a:ext cx="720080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Quando deve terminar a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preparação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lang="pt-BR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sábado?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528:2 / 367:1</a:t>
              </a:r>
              <a:endParaRPr lang="pt-BR" sz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635896" y="486916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94735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“__________________________ do pôr-do-sol, todos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família devem reunir-se para [1] estudar a Palavra de Deus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[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2] cantar e [3] orar. ... Devemos tomar disposições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especiais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cada membro da família possa estar preparado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honrar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dia que Deus abençoou e santificou.”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560855"/>
              <a:ext cx="7200800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que momento da sexta-feira deve toda a família ser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reunida para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cantar, orar, estudar a Bíblia e confessar faltas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 aos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outros?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529:1 / 367:5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1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94735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“__________________________ do pôr-do-sol, todos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família devem reunir-se para [1] estudar a Palavra de Deus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[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2] cantar e [3] orar. ... Devemos tomar disposições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especiais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cada membro da família possa estar preparado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honrar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dia que Deus abençoou e santificou.”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560855"/>
              <a:ext cx="7200800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que momento da sexta-feira deve toda a família ser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reunida para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cantar, orar, estudar a Bíblia e confessar faltas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 aos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outros?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529:1 / 367:5</a:t>
              </a:r>
              <a:endParaRPr lang="pt-BR" sz="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1691680" y="337657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34363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Deus requer, não somente que nos abstenhamos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físico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sábado, mas que a mente seja disciplinada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modo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 em temas santos. O quarto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mandamento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transgredido mediante o conversar-se sobre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coisas mundanas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ou leves e frívolas...”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Além da abstenção de trabalho físico, que outra disciplina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 fundamental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a correta guarda do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sábado?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529:3 / 368:1</a:t>
              </a:r>
              <a:endParaRPr lang="pt-BR" sz="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1519</Words>
  <Application>Microsoft Office PowerPoint</Application>
  <PresentationFormat>Apresentação na tela (4:3)</PresentationFormat>
  <Paragraphs>98</Paragraphs>
  <Slides>23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ORIENTAÇÃO DA CRIANÇA</dc:subject>
  <dc:creator>Pr. MARCELO AUGUSTO DE CARVALHO</dc:creator>
  <cp:keywords>www.4tons.com</cp:keywords>
  <dc:description>COMERCIO PROIBIDO. USO PESSOAL</dc:description>
  <cp:lastModifiedBy>Alana</cp:lastModifiedBy>
  <cp:revision>41</cp:revision>
  <dcterms:created xsi:type="dcterms:W3CDTF">2015-06-23T17:28:05Z</dcterms:created>
  <dcterms:modified xsi:type="dcterms:W3CDTF">2015-07-17T00:37:44Z</dcterms:modified>
  <cp:category>ADORAÇÃO EM FAMÍLIA 2015</cp:category>
</cp:coreProperties>
</file>