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358" r:id="rId7"/>
    <p:sldId id="331" r:id="rId8"/>
    <p:sldId id="359" r:id="rId9"/>
    <p:sldId id="262" r:id="rId10"/>
    <p:sldId id="360" r:id="rId11"/>
    <p:sldId id="263" r:id="rId12"/>
    <p:sldId id="361" r:id="rId13"/>
    <p:sldId id="264" r:id="rId14"/>
    <p:sldId id="362" r:id="rId15"/>
    <p:sldId id="265" r:id="rId16"/>
    <p:sldId id="363" r:id="rId17"/>
    <p:sldId id="266" r:id="rId18"/>
    <p:sldId id="364" r:id="rId19"/>
    <p:sldId id="347" r:id="rId20"/>
    <p:sldId id="365" r:id="rId21"/>
    <p:sldId id="270" r:id="rId22"/>
    <p:sldId id="269" r:id="rId23"/>
    <p:sldId id="27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23/07/2015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34363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os pastores podem fazer seu trabalho com fidelidade,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bem feito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ainda isso pouco adiantará se os 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negligenciarem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obra. É devido à falta de cristianismo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há falta de poder na igreja. A menos que os pais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assumam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trabalho como devem, será difícil levar a juventude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sentir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dever. 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quem é a principal responsabilidade pela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decadência e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mundanismo dentro da igreja? Dos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pastores?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550:1 / 382:2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009443" y="4024982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pais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6051" y="407707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“Caso se permita a desobediência na vida doméstica,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coração 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se encherá de ___________________ ao governo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Deus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com o coração dos filhos cujos pais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permitem desobediência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dentro de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550:2 / 382:3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6051" y="407707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“Caso se permita a desobediência na vida doméstica,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coração 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se encherá de ___________________ ao governo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Deus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com o coração dos filhos cujos pais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permitem desobediência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dentro de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550:2 / 382:3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156176" y="4415626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oposição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7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4772" y="319032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[1] confessai diante de Deus vossos pecados. Reuni os filhos ao vosso redor e [2] reconhecei vossa negligência. [3] Dizei-lhes que desejais efetuar uma reforma no lar, e [4] pedi que vos ajudem a tornar o lar o que deve ser. [5] Lede-lhes as orientações encontradas na Palavra de Deus. [6] Orai com eles; e [7] _____________________ a Deus que lhes poupe a vida, e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ajude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prepararem para um lar em Seu reino. 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ainda podem fazer os pais que reconhecem não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terem cumprido com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dever para com 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família?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557:3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387:2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4772" y="319032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[1] confessai diante de Deus vossos pecados. Reuni os filhos ao vosso redor e [2] reconhecei vossa negligência. [3] Dizei-lhes que desejais efetuar uma reforma no lar, e [4] pedi que vos ajudem a tornar o lar o que deve ser. [5] Lede-lhes as orientações encontradas na Palavra de Deus. [6] Orai com eles; e [7] _____________________ a Deus que lhes poupe a vida, e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ajude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prepararem para um lar em Seu reino. 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ainda podem fazer os pais que reconhecem não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terem cumprido com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dever para com 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família?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557:3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387:2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494303" y="5373216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pedi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6655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Muitos filhos se erguerão no juízo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pais por não os haverem reprimido, e os acusarão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serem destruídos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A falsa compaixão e o amor cego dos pais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fazem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eles desculpem as faltas dos filhos, deixando-as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 correção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os filhos se perdem em consequência disso, e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sangue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alma recairá sobre os pais infiéis.”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farão no dia do juízo alguns filhos cujos pais foram infiéis?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563:4 / 391:5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6655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Muitos filhos se erguerão no juízo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pais por não os haverem reprimido, e os acusarão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serem destruídos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A falsa compaixão e o amor cego dos pais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fazem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eles desculpem as faltas dos filhos, deixando-as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 correção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os filhos se perdem em consequência disso, e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sangue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alma recairá sobre os pais infiéis.”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farão no dia do juízo alguns filhos cujos pais foram infiéis?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563:4 / 391:5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904398" y="3769876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condenarão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8610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“Ela me fez tudo quanto sou mediante a graça de Deus.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ensinos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suas orações, foram abençoados quanto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minha _______________________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eterna.”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dirão os filhos salvos sobre suas mães diante do Juiz?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564:1 / 392:2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8610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“Ela me fez tudo quanto sou mediante a graça de Deus.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ensinos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suas orações, foram abençoados quanto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minha _______________________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eterna.”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dirão os filhos salvos sobre suas mães diante do Juiz?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564:1 / 392:2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502996" y="4538157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salvação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9425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Frequentemente o Senhor me tem revelado que muitos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pequeninos hão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ser levados ao descanso antes do tempo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angústia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___________________________ nossos filhos outra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vez. Encontrar-nos-emos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eles e os reconheceremos nas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cortes celestes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Ponde no Senhor a vossa confiança, e não temais.”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solene promessa tem os pais que perderam seus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para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sono da morte?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566:1 / 393:3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3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9425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Frequentemente o Senhor me tem revelado que muitos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pequeninos hão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ser levados ao descanso antes do tempo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angústia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___________________________ nossos filhos outra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vez. Encontrar-nos-emos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eles e os reconheceremos nas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cortes celestes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Ponde no Senhor a vossa confiança, e não temais.”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solene promessa tem os pais que perderam seus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para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sono da morte?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566:1 / 393:3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691681" y="4506218"/>
            <a:ext cx="1682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Veremos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0763" y="472514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9825" y="277367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alegria indescritível,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vêem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os pais a coroa,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vestes,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harpa, dadas aos filhos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Criança, 569:2 / 395:5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2996952"/>
            <a:ext cx="5124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Discuta com seu cônjuge quais medidas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concretas precisam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tomar para que os filhos demonstrem reverencia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pela casa de Deus?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56176" y="638132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Capítulos 80-83</a:t>
            </a: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466" y="2132856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“Deve também mostrar-se reverência pelo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nome de Deus. Jamais deve esse nome ser proferido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levianamente, precipitadamente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Mesmo na oração, deve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evitada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repetição frequente e desnecessária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Criança, 538:5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/ 374:5</a:t>
            </a: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35699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é-lhes até permitido correr de uma parte para outra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casa, brincar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conversar e manifestar seu mau gênio, mesmo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 reuniões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que os anjos devem adorar a Deus na beleza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santidade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E isso é suficiente para o desagrado de Deus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presença de nossas assembleias.”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36583"/>
              <a:ext cx="7200800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quando a Casa de Deus é desonrada pelos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dos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crentes?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540:4 / 376:1</a:t>
              </a:r>
              <a:endParaRPr lang="pt-BR" sz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35699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é-lhes até permitido correr de uma parte para outra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casa, brincar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conversar e manifestar seu mau gênio, mesmo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 reuniões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que os anjos devem adorar a Deus na beleza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santidade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E isso é suficiente para o desagrado de Deus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presença de nossas assembleias.”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36583"/>
              <a:ext cx="7200800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quando a Casa de Deus é desonrada pelos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dos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crentes?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540:4 / 376:1</a:t>
              </a:r>
              <a:endParaRPr lang="pt-BR" sz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508104" y="4777988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desviar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94735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Que impressões são produzidas por essas observações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imponderadas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irreverentes, só os livros do Céu o poderão revelar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...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tempo nunca conseguirá retificar de todo. Os pais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muitas vezes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queixam da dureza de ________________________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filhos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Os livros do Céu registram, entretanto, com toda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precisão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legítima causa. Os pais não estão convertidos...”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acontece quando os filhos escutam aos pais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criticarem à igreja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servos de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545:4 / 379:4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1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94735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Que impressões são produzidas por essas observações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imponderadas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irreverentes, só os livros do Céu o poderão revelar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...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tempo nunca conseguirá retificar de todo. Os pais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muitas vezes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queixam da dureza de ________________________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filhos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Os livros do Céu registram, entretanto, com toda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precisão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legítima causa. Os pais não estão convertidos...”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acontece quando os filhos escutam aos pais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criticarem à igreja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servos de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545:4 / 379:4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459068" y="4797152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coração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34363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os pastores podem fazer seu trabalho com fidelidade,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bem feito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ainda isso pouco adiantará se os 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negligenciarem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obra. É devido à falta de cristianismo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há falta de poder na igreja. A menos que os pais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assumam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trabalho como devem, será difícil levar a juventude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sentir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dever. 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quem é a principal responsabilidade pela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decadência e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mundanismo dentro da igreja? Dos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pastores?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550:1 / 382:2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1391</Words>
  <Application>Microsoft Office PowerPoint</Application>
  <PresentationFormat>Apresentação na tela (4:3)</PresentationFormat>
  <Paragraphs>93</Paragraphs>
  <Slides>23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ORIENTAÇÃO DA CRIANÇA</dc:subject>
  <dc:creator>Pr. MARCELO AUGUSTO DE CARVALHO</dc:creator>
  <cp:keywords>www.4tons.com</cp:keywords>
  <dc:description>COMERCIO PROIBIDO. USO PESSOAL</dc:description>
  <cp:lastModifiedBy>Alana</cp:lastModifiedBy>
  <cp:revision>44</cp:revision>
  <dcterms:created xsi:type="dcterms:W3CDTF">2015-06-23T17:28:05Z</dcterms:created>
  <dcterms:modified xsi:type="dcterms:W3CDTF">2015-07-23T16:59:52Z</dcterms:modified>
  <cp:category>ADORAÇÃO EM FAMÍLIA 2015</cp:category>
</cp:coreProperties>
</file>