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7" r:id="rId6"/>
    <p:sldId id="270" r:id="rId7"/>
    <p:sldId id="278" r:id="rId8"/>
    <p:sldId id="271" r:id="rId9"/>
    <p:sldId id="279" r:id="rId10"/>
    <p:sldId id="272" r:id="rId11"/>
    <p:sldId id="280" r:id="rId12"/>
    <p:sldId id="273" r:id="rId13"/>
    <p:sldId id="281" r:id="rId14"/>
    <p:sldId id="274" r:id="rId15"/>
    <p:sldId id="282" r:id="rId16"/>
    <p:sldId id="275" r:id="rId17"/>
    <p:sldId id="283" r:id="rId18"/>
    <p:sldId id="276" r:id="rId19"/>
    <p:sldId id="284" r:id="rId20"/>
    <p:sldId id="268" r:id="rId21"/>
    <p:sldId id="269" r:id="rId22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50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8D3C8-B243-4AD8-BEB9-7C88BF7091C7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75F9A-EDFB-4AAF-92D6-BB73B527BB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90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</a:t>
            </a:r>
            <a:r>
              <a:rPr lang="pt-BR" b="1" baseline="0" smtClean="0"/>
              <a:t>Marcelo Augusto de Carvalho</a:t>
            </a:r>
            <a:endParaRPr lang="pt-BR" b="1" smtClean="0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5F9A-EDFB-4AAF-92D6-BB73B527BB7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5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76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25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88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1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3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68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10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69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4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0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6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3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importantes informações todo profissional da saúde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deveria transmitir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seus pacientes? CBV, 113:6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deve ensinar a seus pacientes que [1] devem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 com Deus na obra de restauração...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a [2] enfermidade é o resultado do pecado... que [3] 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leis da natureza são tão verdadeiramente divinas como os preceitos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decálogo, e que [4] unicamente obedecendo-lhes podemos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conservar ou recuperar a saúde...” – {CBV 113.6}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3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importantes informações todo profissional da saúde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deveria transmitir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seus pacientes? CBV, 113:6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deve ensinar a seus pacientes que [1] devem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 com Deus na obra de restauração...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a [2] enfermidade é o resultado do pecado... que [3] 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leis da natureza são tão verdadeiramente divinas como os preceitos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decálogo, e que [4] unicamente obedecendo-lhes podemos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conservar ou recuperar a saúde...” – {CBV 113.6}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03648" y="2827883"/>
            <a:ext cx="169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cooperar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é que um médico está fazendo um mal a seus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pacientes? CBV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114:1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64147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“Quando um médico vê um doente sofrendo uma doença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ocasionada por regime alimentar improprio, ou outros hábitos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errôneos, e todavia _________________________ de dizer-lhes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isso... deviam ser zelosos em lutar para combater as causas das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doenças....” {CBV 114.1}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79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é que um médico está fazendo um mal a seus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pacientes? CBV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114:1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64147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“Quando um médico vê um doente sofrendo uma doença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ocasionada por regime alimentar improprio, ou outros hábitos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errôneos, e todavia _________________________ de dizer-lhes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isso... deviam ser zelosos em lutar para combater as causas das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doenças....” {CBV 114.1}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90892" y="322388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deixa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1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costume está no fundamento de várias doenças? CBV, 126:2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64147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Quando atacados pela enfermidade, muitos não se darão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ao trabalho de descobrir a ____________________ do mal. Sua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principal ansiedade é verem-se livres da dor e dos desconfortos.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... sem nenhuma ideia de mudar seus nocivos hábitos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– {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CBV 126.2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4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costume está no fundamento de várias doenças? CBV, 126:2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64147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Quando atacados pela enfermidade, muitos não se darão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ao trabalho de descobrir a ____________________ do mal. Sua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principal ansiedade é verem-se livres da dor e dos desconfortos.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... sem nenhuma ideia de mudar seus nocivos hábitos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– {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CBV 126.2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16016" y="292950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causa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80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doença, e qual deve ser a primeira atitude do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doente? CBV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127:1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497460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doença é um __________________________ da natureza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libertar o organismo de condições resultantes da violação das leis da saúde. Em caso de doença, convém verificar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 . As condições insalubres devem ser mudadas,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maus hábitos corrigidos. Então se auxilia a natureza 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seu esforço para expelir as impurezas e restabelecer as condições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normais no organismo.” – {CBV 127.1}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7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doença, e qual deve ser a primeira atitude do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doente? CBV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127:1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497460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doença é um __________________________ da natureza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libertar o organismo de condições resultantes da violação das leis da saúde. Em caso de doença, convém verificar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 . As condições insalubres devem ser mudadas,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maus hábitos corrigidos. Então se auxilia a natureza 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seu esforço para expelir as impurezas e restabelecer as condições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normais no organismo.” – {CBV 127.1}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91695" y="2497459"/>
            <a:ext cx="144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esforço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46797" y="3390011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causa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09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os verdadeiros remédios de Deus, e quem deve conhecer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meios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terapêuticos naturais? CBV, 127:2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497460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“Ar puro, luz solar, abstinência, repouso, exercício, regime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conveniente, uso de água e confiança no poder divino — eis 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verdadeiros remédios. __________________ pessoa deve possuir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conhecimentos dos meios terapêuticos naturais, e da maneira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aplicá-los....” – {CBV 127.2}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01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os verdadeiros remédios de Deus, e quem deve conhecer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meios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terapêuticos naturais? CBV, 127:2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497460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“Ar puro, luz solar, abstinência, repouso, exercício, regime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conveniente, uso de água e confiança no poder divino — eis 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verdadeiros remédios. __________________ pessoa deve possuir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conhecimentos dos meios terapêuticos naturais, e da maneira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aplicá-los....” – {CBV 127.2}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45930" y="3082235"/>
            <a:ext cx="1002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Toda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6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56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2043090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“O amor difundido por Cristo por todo o ser é um poder vitalizante.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Todo órgão vital — o cérebro, o coração, os nervos — esse amor toca,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transmitindo cura. Por ele são despertadas para a atividade as mais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altas energias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ser. Liberta a alma da culpa e da dor, da ansiedade e do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cuidado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consomem as forças vitais. Vêm com ele serenidade 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compostura. Implanta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na alma uma alegria que coisa alguma terrestre pode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destruir —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alegria no Espírito Santo — alegria que comunica saúde e vida” (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Ciência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Bom Viver, p. 115).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072" y="1277679"/>
            <a:ext cx="917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8601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1953" y="300151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 culto familiar, escolha um dos 8 remédios da natureza que,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prioritariamente, precisa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ser implementado, e faça um concerto com Deus 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sua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família pedindo a força necessária para implementar esta ação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 próximos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7 dias, desejando que se torne um hábito que traga mais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 à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família.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7363" y="1993404"/>
            <a:ext cx="784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ATIVIDADE DO DIA:</a:t>
            </a:r>
          </a:p>
        </p:txBody>
      </p:sp>
    </p:spTree>
    <p:extLst>
      <p:ext uri="{BB962C8B-B14F-4D97-AF65-F5344CB8AC3E}">
        <p14:creationId xmlns:p14="http://schemas.microsoft.com/office/powerpoint/2010/main" val="324231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1755009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“E percorria Jesus toda a Galileia, ensinado nas suas sinagogas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pregando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evangelho do reino, e curando todas as enfermidades e moléstias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povo”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Mateus 4.23).</a:t>
            </a:r>
          </a:p>
        </p:txBody>
      </p:sp>
    </p:spTree>
    <p:extLst>
      <p:ext uri="{BB962C8B-B14F-4D97-AF65-F5344CB8AC3E}">
        <p14:creationId xmlns:p14="http://schemas.microsoft.com/office/powerpoint/2010/main" val="4374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tipo de atitude coloca uma pessoa movida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sensualidade diretamente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 o controle de espíritos maus? CBV, 92:3.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Todos aqueles que voluntariamente se apartam dos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de Deus estão-se colocando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 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domínio de Satanás. Muito homem brinca com o mal,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julgando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pode deixar quando lhe aprouver; ... até que se encontra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dominado por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uma vontade mais forte que a sua própria. Não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 escapar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ao seu misterioso poder....” – {CBV 92.3}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9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tipo de atitude coloca uma pessoa movida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sensualidade diretamente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 o controle de espíritos maus? CBV, 92:3.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Todos aqueles que voluntariamente se apartam dos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de Deus estão-se colocando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 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domínio de Satanás. Muito homem brinca com o mal,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julgando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pode deixar quando lhe aprouver; ... até que se encontra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dominado por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uma vontade mais forte que a sua própria. Não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 escapar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ao seu misterioso poder....” – {CBV 92.3}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03648" y="2827883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mandamentos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9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precisa fazer quem acostumou-se a pecados sexuais mas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deseja que Cristo passe a dominar sua mente? CBV, 93:1.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Deus não domina nossa mente sem nosso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 ; ... Ninguém caiu tão baixo,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... que não possa encontrar libertação em Cristo. ... Os que concordam em entrar em concerto com Deus não são deixados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entregues ao poder de Satanás ou à enfermidade de sua própria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natureza.” – {CBV 93.1}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9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precisa fazer quem acostumou-se a pecados sexuais mas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deseja que Cristo passe a dominar sua mente? CBV, 93:1.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Deus não domina nossa mente sem nosso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 ; ... Ninguém caiu tão baixo,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... que não possa encontrar libertação em Cristo. ... Os que concordam em entrar em concerto com Deus não são deixados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entregues ao poder de Satanás ou à enfermidade de sua própria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natureza.” – {CBV 93.1}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03648" y="2827883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consentimento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alguém pode encontrar a Jesus quando deseja viver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perto </a:t>
            </a:r>
            <a:r>
              <a:rPr lang="pt-B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CBV, 105:5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não necessitamos ir a Nazaré, a Cafarnaum ou a Betânia,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podermos andar nas pegadas de Jesus. Acharemos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vestígios dos Seus passos ao lado do leito do enfermo, nas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 , nas apinhadas avenidas das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grandes cidades e em todo lugar em que há corações humanos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necessitados de consolação.” – {CBV 105.5}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6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alguém pode encontrar a Jesus quando deseja viver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perto </a:t>
            </a:r>
            <a:r>
              <a:rPr lang="pt-B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CBV, 105:5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não necessitamos ir a Nazaré, a Cafarnaum ou a Betânia,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podermos andar nas pegadas de Jesus. Acharemos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vestígios dos Seus passos ao lado do leito do enfermo, nas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 , nas apinhadas avenidas das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grandes cidades e em todo lugar em que há corações humanos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necessitados de consolação.” – {CBV 105.5}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23728" y="3446595"/>
            <a:ext cx="1381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favelas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98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1441</Words>
  <Application>Microsoft Office PowerPoint</Application>
  <PresentationFormat>Apresentação na tela (16:10)</PresentationFormat>
  <Paragraphs>134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CIÊNCIA DO BOM VIVER</dc:subject>
  <dc:creator>Pr. MARCELO AUGUSTO DE CARVALHO</dc:creator>
  <cp:keywords>www.4tons.com.br</cp:keywords>
  <dc:description>COMÉRCIO PROIBIDO. USO PESSOAL</dc:description>
  <cp:lastModifiedBy>APV - Marcelo Augusto de Carvalho</cp:lastModifiedBy>
  <cp:revision>9</cp:revision>
  <dcterms:created xsi:type="dcterms:W3CDTF">2015-12-14T22:08:12Z</dcterms:created>
  <dcterms:modified xsi:type="dcterms:W3CDTF">2016-02-21T12:00:39Z</dcterms:modified>
  <cp:category>ADORAÇÃO EM FAMÍLIA 2016</cp:category>
</cp:coreProperties>
</file>