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70" r:id="rId7"/>
    <p:sldId id="278" r:id="rId8"/>
    <p:sldId id="271" r:id="rId9"/>
    <p:sldId id="279" r:id="rId10"/>
    <p:sldId id="272" r:id="rId11"/>
    <p:sldId id="280" r:id="rId12"/>
    <p:sldId id="273" r:id="rId13"/>
    <p:sldId id="281" r:id="rId14"/>
    <p:sldId id="274" r:id="rId15"/>
    <p:sldId id="282" r:id="rId16"/>
    <p:sldId id="275" r:id="rId17"/>
    <p:sldId id="283" r:id="rId18"/>
    <p:sldId id="276" r:id="rId19"/>
    <p:sldId id="284" r:id="rId20"/>
    <p:sldId id="268" r:id="rId21"/>
    <p:sldId id="269" r:id="rId22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0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C9BD-8771-4878-8748-95C82F0D1047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94B7-7DC2-4D79-8D6E-2141068BC1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8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94B7-7DC2-4D79-8D6E-2141068BC16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39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é que o trabalho do médico se torna em um esforço inútil?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134:4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Se bem que seja restituída a saúde a seus doentes, talvez ela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seja nenhum benefício real a eles e ao mundo. Muitos recuperam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saúde unicamente para _______________________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condescendências que convidaram a doença. Com o mesmo afã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antes, atiram-se à roda das satisfações pessoais e da loucura...”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134.4}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é que o trabalho do médico se torna em um esforço inútil?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134:4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Se bem que seja restituída a saúde a seus doentes, talvez ela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seja nenhum benefício real a eles e ao mundo. Muitos recuperam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saúde unicamente para _______________________ 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condescendências que convidaram a doença. Com o mesmo afã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antes, atiram-se à roda das satisfações pessoais e da loucura...”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134.4}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8064" y="3187923"/>
            <a:ext cx="131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repetir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1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maior risco envolvido na negligencia dos cuidados aos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 físicos? CBV, 135:4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Por amor dos outros e de si próprio, [o médico] não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 permitir o menosprezo à lei física. A negligência nos hábitos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materiais tende à negligência nas coisas 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.” – {CBV 135.4}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maior risco envolvido na negligencia dos cuidados aos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 físicos? CBV, 135:4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Por amor dos outros e de si próprio, [o médico] não se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pode permitir o menosprezo à lei física. A negligência nos hábitos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materiais tende à negligência nas coisas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___________.”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135.4}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80112" y="3152753"/>
            <a:ext cx="1334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morais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0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fazia Jesus antes de convidar as pessoas 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segui-lo?  CBV, 143:3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“Unicamente o método de Cristo trará verdadeiro êxito no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aproximar-se do povo. O Salvador misturava-se com os homens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uma pessoa que lhes desejava o _______________________.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Manifestava simpatia por eles, ministrava-lhes às necessidades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granjeava-lhes a confiança. Ordenava então: “Segue-Me.” João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21:19. – {CBV 143.3}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9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fazia Jesus antes de convidar as pessoas 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segui-lo?  CBV, 143:3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“Unicamente o método de Cristo trará verdadeiro êxito no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aproximar-se do povo. O Salvador misturava-se com os homens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uma pessoa que lhes desejava o _______________________.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Manifestava simpatia por eles, ministrava-lhes às necessidades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granjeava-lhes a confiança. Ordenava então: “Segue-Me.” João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21:19. – {CBV 143.3}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96136" y="31455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bem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1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os mensageiros de Deus podem aumentar sua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145:2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os missionários, tanto homens como mulheres,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conquistarão muito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rapidamente acesso ao povo, e sentirão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 utilidade aumentará grandemente, se forem aptos a ajudar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aos ______________________ ... devem saber fazer os simples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tratamentos que tanto contribuem para aliviar a dor e remover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doença.” – {CBV 145.2}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1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os mensageiros de Deus podem aumentar sua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utilidade? CBV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145:2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todos os missionários, tanto homens como mulheres,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conquistarão muito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mais rapidamente acesso ao povo, e sentirão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sua utilidade aumentará grandemente, se forem aptos a ajudar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aos ______________________ ... devem saber fazer os simples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tratamentos que tanto contribuem para aliviar a dor e remover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doença.” – {CBV 145.2}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79712" y="3475955"/>
            <a:ext cx="144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esforço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Atacar aos erros das pessoas por quem trabalhamos sempre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 barreiras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Então, qual era a estratégia de Cristo? CBV, 156:4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 pouca utilidade é procurar reformar outros atacando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podemos considerar maus hábitos. ... Em Sua conversa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a samaritana, em lugar de desmerecer o poço de Jacó, Cristo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apresentou alguma coisa ____________________________ . ...”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156.4}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Atacar aos erros das pessoas por quem trabalhamos sempre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 barreiras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Então, qual era a estratégia de Cristo? CBV, 156:4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“De pouca utilidade é procurar reformar outros atacando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podemos considerar maus hábitos. ... Em Sua conversa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a samaritana, em lugar de desmerecer o poço de Jacó, Cristo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apresentou alguma coisa ____________________________ . ...”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156.4}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13784" y="3433564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melhor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5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5616" y="2353444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“Grande é a necessidade existente de conhecimento quanto à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reforma dietética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Hábitos errôneos de alimentação, e o uso de comidas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nocivas, são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grande parte responsáveis pela intemperança, o crime e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ruína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infelicitam o mundo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Ciência do Bom Viver, p. 146).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3001516"/>
            <a:ext cx="76524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Praticar, pelo menos, meia hora de exercício físico e beber oito copos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água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durante o dia. Nosso corpo foi criado para ser vivo e dinâmico.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ele se mantenha vivo e realize todas as suas funções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adequadamente, precisa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muita água e exercício.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70537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“Muitos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transgridem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as leis de saúde devido à ignorância,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necessitam instruções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 maioria, porém, sabe melhor do que aquilo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pratica. Esses precisam ser impressionados quanto à importância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tornar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conhecimento que têm um guia de vida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Ciência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 Viver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p. 126).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pessoas não estão dispostas a utilizar 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remédios naturais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CBV, 127:3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uso dos remédios naturais requer certo cuidado e esforço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muitos não estão dispostos a exercer. O processo da natureza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curar e construir é gradual, e isso parece vagaroso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impaciente. Demanda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sacrifício e _______________________ das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nocivas condescendências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... Aqueles que perseveram na obediência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suas leis [da natureza] ceifarão galardão em saúde de corpo e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alma.” – {CBV 127.3}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pessoas não estão dispostas a utilizar 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remédios naturais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CBV, 127:3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uso dos remédios naturais requer certo cuidado e esforço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 muitos não estão dispostos a exercer. O processo da natureza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curar e construir é gradual, e isso parece vagaroso ao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impaciente. Demanda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sacrifício e _______________________ das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nocivas condescendências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... Aqueles que perseveram na obediência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suas leis [da natureza] ceifarão galardão em saúde de corpo e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alma.” – {CBV 127.3}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462019"/>
            <a:ext cx="182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abandono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1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maior risco corrido por uma família ou pessoa que pratica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 hábitos físicos? CBV, 128:4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“...Tudo quanto prejudica a saúde não somente diminui o vigor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físico como tende a enfraquecer as faculdades mentais e morais.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condescendência com qualquer prática nociva à saúde torna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a uma pessoa o discernir entre o bem e o mal, e daí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resistir ao ____________________ . Aumenta o perigo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fracasso e derrota.” – {CBV 128.4}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maior risco corrido por uma família ou pessoa que pratica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 hábitos físicos? CBV, 128:4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“...Tudo quanto prejudica a saúde não somente diminui o vigor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físico como tende a enfraquecer as faculdades mentais e morais.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condescendência com qualquer prática nociva à saúde torna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a uma pessoa o discernir entre o bem e o mal, e daí mais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difícil resistir ao ____________________ . Aumenta o perigo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fracasso e derrota.” – {CBV 128.4}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63888" y="37936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mal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7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Satanás se esforça tanto para que os humanos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desenvolvam maus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 físicos? CBV, 130:1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corpo é o único agente pelo qual a mente e a alma se desenvolvem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a edificação do caráter. Daí o adversário dirigir suas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tentações para o enfraquecimento e degradação das faculdades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físicas. Seu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êxito nesse ponto importa na entrega de todo o corpo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 ....” – {CBV 130.1}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Satanás se esforça tanto para que os humanos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desenvolvam maus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hábitos físicos? CBV, 130:1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corpo é o único agente pelo qual a mente e a alma se desenvolvem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a edificação do caráter. Daí o adversário dirigir suas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tentações para o enfraquecimento e degradação das faculdades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físicas. Seu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êxito nesse ponto importa na entrega de todo o corpo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 ....” – {CBV 130.1}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23709" y="374163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mal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01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1384</Words>
  <Application>Microsoft Office PowerPoint</Application>
  <PresentationFormat>Apresentação na tela (16:10)</PresentationFormat>
  <Paragraphs>138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12</cp:revision>
  <dcterms:created xsi:type="dcterms:W3CDTF">2015-12-14T22:08:12Z</dcterms:created>
  <dcterms:modified xsi:type="dcterms:W3CDTF">2016-02-21T12:00:52Z</dcterms:modified>
  <cp:category>ADORAÇÃO EM FAMÍLIA 2016</cp:category>
</cp:coreProperties>
</file>