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8" r:id="rId5"/>
    <p:sldId id="259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68" r:id="rId22"/>
    <p:sldId id="269" r:id="rId23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4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17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2804B-14CD-4E26-887D-724437E07B51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8061B-D93A-4E28-8C5C-46A644B9BF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222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</a:t>
            </a:r>
            <a:r>
              <a:rPr lang="pt-BR" b="1" baseline="0" dirty="0" smtClean="0"/>
              <a:t> </a:t>
            </a:r>
            <a:r>
              <a:rPr lang="pt-BR" b="1" baseline="0" smtClean="0"/>
              <a:t>Marcelo Augusto de Carvalho</a:t>
            </a:r>
            <a:endParaRPr lang="pt-BR" b="1" smtClean="0"/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8061B-D93A-4E28-8C5C-46A644B9BF1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67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76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25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8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8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3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2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68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10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69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74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0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63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9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tipo de pessoas Deus fará grandes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coisas?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160:1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“A todos quantos se ______________________ ao Senhor para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serviço, sem nada reter, é dado poder para alcançar resultados sem limites. Por esses fará Deus grandes coisas. Ele operará no espírito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 homens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modo que, mesmo neste mundo, ver-se-á em sua vida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 cumprimento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 promessa do futuro estado. – {CBV 160.1}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830923" y="2497460"/>
            <a:ext cx="1774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oferecem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3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atitude abre portas quando as pessoas estão totalmente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fechadas à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argumentação? CBV, 163:3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785492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O amor de Cristo, manifestado em [1] palavras e [2]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 , encontrará caminho à alma, quando 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reiteração do preceito ou do argumento nada conseguiria.” –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{CBV 163.3}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3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atitude abre portas quando as pessoas estão totalmente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fechadas à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argumentação? CBV, 163:3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785492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O amor de Cristo, manifestado em [1] palavras e [2]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 , encontrará caminho à alma, quando 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reiteração do preceito ou do argumento nada conseguiria.” –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{CBV 163.3}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86209" y="3043907"/>
            <a:ext cx="913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atos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tipo de hábitos dos jovens abrem portas para vícios,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doenças e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desonestidade? CBV, 171:2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785492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Por hábitos de ___________________________ , trazem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sobre si mesmos a enfermidade, e pela ganância de obter dinheiro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pecaminosas transigências, caem em práticas desonestas.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Arruínam 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saúde e o caráter. ...” – {CBV 171.2}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85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tipo de hábitos dos jovens abrem portas para vícios,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doenças e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desonestidade? CBV, 171:2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785492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Por hábitos de ___________________________ , trazem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sobre si mesmos a enfermidade, e pela ganância de obter dinheiro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pecaminosas transigências, caem em práticas desonestas.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Arruínam 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saúde e o caráter. ...” – {CBV 171.2}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067944" y="2713484"/>
            <a:ext cx="251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intemperança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7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Além de ter desejos de bondade e pureza, que precisa fazer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alguém que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 vencer suas más propensões? CBV, 176:1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785492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Os desejos em direção da bondade e da pureza são em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si mesmos justos; mas, se aí ficamos, nada aproveitam. Muitos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descerão à ruína, enquanto esperam e desejam vencer suas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más propensões. Eles não entregam a vontade a Deus. Não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 servi-Lo. – {CBV 176.1}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0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Além de ter desejos de bondade e pureza, que precisa fazer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alguém que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 vencer suas más propensões? CBV, 176:1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785492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Os desejos em direção da bondade e da pureza são em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si mesmos justos; mas, se aí ficamos, nada aproveitam. Muitos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descerão à ruína, enquanto esperam e desejam vencer suas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más propensões. Eles não entregam a vontade a Deus. Não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 servi-Lo. – {CBV 176.1}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31444" y="3980011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escolhem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10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fazer para que minha natureza seja posta sob o domínio de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Cristo? CBV, 176:2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785492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podemos escolher servi-Lo, podemos entregar-Lhe nossa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 ; então, Ele operará em nós o querer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o efetuar, segundo a Sua aprovação. Assim, nossa natureza toda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será posta sob o domínio de Cristo. – {CBV 176.2}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98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fazer para que minha natureza seja posta sob o domínio de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Cristo? CBV, 176:2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785492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podemos escolher servi-Lo, podemos entregar-Lhe nossa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 ; então, Ele operará em nós o querer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o efetuar, segundo a Sua aprovação. Assim, nossa natureza toda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será posta sob o domínio de Cristo. – {CBV 176.2}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16775" y="3043907"/>
            <a:ext cx="1526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vontade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simplesmente dar alguma coisa ao pobre não é a melhor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ajuda? CBV, 195:1-3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382187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“Podemos dar aos pobres, e prejudica-los, ensinando-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os a depender de outros. Tais dádivas animam 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 e a inutilidade. Conduzem muitas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vezes à ociosidade, ao desperdício e à intemperança...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verdadeira caridade ajuda os homens a se ajudarem a si mesmos.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... Os que são ensinados a ganhar o que recebem aprenderão mais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prontamente a empregá-lo bem. ...” – {CBV 195.1-3}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92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75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simplesmente dar alguma coisa ao pobre não é a melhor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ajuda? CBV, 195:1-3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382187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“Podemos dar aos pobres, e prejudica-los, ensinando-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os a depender de outros. Tais dádivas animam 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 e a inutilidade. Conduzem muitas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vezes à ociosidade, ao desperdício e à intemperança...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verdadeira caridade ajuda os homens a se ajudarem a si mesmos.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... Os que são ensinados a ganhar o que recebem aprenderão mais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prontamente a empregá-lo bem. ...” – {CBV 195.1-3}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19672" y="2929508"/>
            <a:ext cx="1611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egoísmo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4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15616" y="2353444"/>
            <a:ext cx="7128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“Os pais e os professores que, por meio de sábias instruções, dadas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 calma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decisão, habituam as crianças a pensarem nos outros, e a deles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cuidar, ajudá-las-ão a vencer o egoísmo, e cerrarão a porta a muitas tentações”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(Conselhos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aos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Professores, Pais e Estudantes, 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 148, 149).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5072" y="1277679"/>
            <a:ext cx="9179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3D445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18601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2857500"/>
            <a:ext cx="76524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 tal convidar pessoas carentes para a próxima lição e oferecer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 jantar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? Além do jantar, você pode promover uma palestra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motivacional 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um treinamento mostrando que precisamos buscar mudança 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vida, que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precisamos por nós mesmos dar a volta por cima, e que devemos ter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atitude e não esperar apenas pelos outros.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7363" y="1993404"/>
            <a:ext cx="784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3D445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ATIVIDADE DO DIA:</a:t>
            </a:r>
          </a:p>
        </p:txBody>
      </p:sp>
    </p:spTree>
    <p:extLst>
      <p:ext uri="{BB962C8B-B14F-4D97-AF65-F5344CB8AC3E}">
        <p14:creationId xmlns:p14="http://schemas.microsoft.com/office/powerpoint/2010/main" val="324231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849388"/>
            <a:ext cx="77975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“Unicamente o método de Cristo trará verdadeiro êxito no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aproximar-se do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povo. O Salvador misturava-Se com os homens como uma pessoa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lhes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desejava o bem. Manifestava simpatia por eles, ministrava-lhes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às necessidades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granjeava-lhes a confiança. Ordenava então: ‘Segue-Me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.’ É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necessário pôr-se em íntimo contato com o povo mediante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esforço pessoal...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417340"/>
            <a:ext cx="77975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 se empregasse menos tempo a pregar sermões, e mais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fosse dedicado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serviço social, maiores seriam os resultados que se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veriam. Os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pobres devem ser socorridos, cuidados os doentes, os aflitos e 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sofreram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perdas confortados, instruídos os ignorantes e os inexperientes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aconselhados. Cumpre-nos chorar com os que choram, e alegrar-nos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 os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 se alegram. Aliado ao poder de persuasão, ao poder da oração 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ao poder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 amor de Deus, esta obra jamais ficará sem frutos” 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Ciência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Bom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Viver, p. 143).</a:t>
            </a:r>
          </a:p>
        </p:txBody>
      </p:sp>
    </p:spTree>
    <p:extLst>
      <p:ext uri="{BB962C8B-B14F-4D97-AF65-F5344CB8AC3E}">
        <p14:creationId xmlns:p14="http://schemas.microsoft.com/office/powerpoint/2010/main" val="411351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deveriam ser as características mais assinaladas dos que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desejam ser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reformadores? CBV, 157:3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“De todos os povos da Terra, deviam ser os reformadores 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mais [1] abnegados, os mais [2]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, os mais [3] corteses. ... O obreiro que manifesta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falta de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cortesia, que mostra impaciência ante a ignorância dos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outros ou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por se acharem extraviados, que fala bruscamente ou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procede sem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reflexão, pode cerrar a porta de corações. ...” – {CBV 157.3}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49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deveriam ser as características mais assinaladas dos que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desejam ser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reformadores? CBV, 157:3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“De todos os povos da Terra, deviam ser os reformadores 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mais [1] abnegados, os mais [2]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, os mais [3] corteses. ... O obreiro que manifesta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falta de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cortesia, que mostra impaciência ante a ignorância dos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outros ou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por se acharem extraviados, que fala bruscamente ou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procede sem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reflexão, pode cerrar a porta de corações. ...” – {CBV 157.3}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64088" y="2827883"/>
            <a:ext cx="17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bondosos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6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pode uma pessoa alargar sua utilidade neste mundo?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CBV, 159:4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Não pode haver limite à utilidade de uma pessoa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que, pondo de parte o eu, oferece margem à operação do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Espírito Santo em seu coração, e vive uma vida inteiramente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 a Deus.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26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pode uma pessoa alargar sua utilidade neste mundo?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CBV, 159:4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Não pode haver limite à utilidade de uma pessoa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que, pondo de parte o eu, oferece margem à operação do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Espírito Santo em seu coração, e vive uma vida inteiramente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 a Deus.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122909" y="3431242"/>
            <a:ext cx="2165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consagrada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tipo de pessoas Deus fará grandes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coisas?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160:1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“A todos quantos se ______________________ ao Senhor para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serviço, sem nada reter, é dado poder para alcançar resultados sem limites. Por esses fará Deus grandes coisas. Ele operará no espírito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 homens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modo que, mesmo neste mundo, ver-se-á em sua vida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 cumprimento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 promessa do futuro estado. – {CBV 160.1}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68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1451</Words>
  <Application>Microsoft Office PowerPoint</Application>
  <PresentationFormat>Apresentação na tela (16:10)</PresentationFormat>
  <Paragraphs>125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CIÊNCIA DO BOM VIVER</dc:subject>
  <dc:creator>Pr. MARCELO AUGUSTO DE CARVALHO</dc:creator>
  <cp:keywords>www.4tons.com.br</cp:keywords>
  <dc:description>COMÉRCIO PROIBIDO. USO PESSOAL</dc:description>
  <cp:lastModifiedBy>APV - Marcelo Augusto de Carvalho</cp:lastModifiedBy>
  <cp:revision>14</cp:revision>
  <dcterms:created xsi:type="dcterms:W3CDTF">2015-12-14T22:08:12Z</dcterms:created>
  <dcterms:modified xsi:type="dcterms:W3CDTF">2016-02-21T12:01:05Z</dcterms:modified>
  <cp:category>ADORAÇÃO EM FAMÍLIA 2016</cp:category>
</cp:coreProperties>
</file>