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68" r:id="rId21"/>
    <p:sldId id="269" r:id="rId22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E1F7F-CE62-46F0-ACB7-4DEE3F2890A7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CB6F-35EB-4E48-9BA3-71D3207344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83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</a:t>
            </a:r>
            <a:r>
              <a:rPr lang="pt-BR" b="1" baseline="0" smtClean="0"/>
              <a:t>Marcelo Augusto de Carvalho</a:t>
            </a:r>
            <a:endParaRPr lang="pt-BR" b="1" smtClean="0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CB6F-35EB-4E48-9BA3-71D32073446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77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2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8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1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6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tipo de traje não é recomendado pela Palavra de Deus? 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287:1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Tudo que tenha o objetivo de chamar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 para a pessoa, ou provocar admiração,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está excluído do traje modesto recomendado pela Palavra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Deus.” – {CBV 287.1}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tipo de traje não é recomendado pela Palavra de Deus? 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287:1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Tudo que tenha o objetivo de chamar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 para a pessoa, ou provocar admiração,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está excluído do traje modesto recomendado pela Palavra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Deus.” – {CBV 287.1}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00541" y="2857500"/>
            <a:ext cx="154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atenção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que, nem o apetite e nem os hábitos da sociedade são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 seguro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escolha dos alimentos que vou ingerir? CBV, 295:2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Mediante hábitos errôneos de comer, o apetite se tornou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. Muitas vezes exige alimento que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prejudica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saúde e a enfraquece em lugar de fortalecê-la. ...”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295.2}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que, nem o apetite e nem os hábitos da sociedade são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 seguro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escolha dos alimentos que vou ingerir? CBV, 295:2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Mediante hábitos errôneos de comer, o apetite se tornou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. Muitas vezes exige alimento que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prejudica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saúde e a enfraquece em lugar de fortalecê-la. ...”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295.2}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00541" y="2857500"/>
            <a:ext cx="1934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pervertido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critério devo usar para descobrir qual é o melhor alimento a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escolhido? CBV, 295:3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cumpre-nos estudar o ___________________ original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Deus para o regime do homem. ... ‘Eis que vos tenho dado toda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erva que dá semente... e toda árvore em que há fruto de árvore que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dá semente; ser-vos-ão para mantimento.’ Gênesis 1:29. ... sob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maldição do pecado, o homem recebeu também permissão para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comer a “erva do campo”. Gênesis 3:18. – {CBV 295.3}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critério devo usar para descobrir qual é o melhor alimento a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escolhido? CBV, 295:3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cumpre-nos estudar o ___________________ original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Deus para o regime do homem. ... ‘Eis que vos tenho dado toda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erva que dá semente... e toda árvore em que há fruto de árvore que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dá semente; ser-vos-ão para mantimento.’ Gênesis 1:29. ... sob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maldição do pecado, o homem recebeu também permissão para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comer a “erva do campo”. Gênesis 3:18. – {CBV 295.3}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76172" y="249746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plano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alimentos são os melhores para providenciar força,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resistência e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vigor intelectual? CBV, 296:1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“Cereais, frutas, ___________________ e verduras constituem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regime dietético escolhido por nosso Criador. Esses alimentos,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preparados da maneira mais simples e natural possível, são os mais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saudáveis e nutritivos. Proporcionam uma força, uma resistência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vigor intelectual que não são promovidos por uma alimentação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mais complexa e estimulante.” – {CBV 296.1}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alimentos são os melhores para providenciar força,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resistência e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vigor intelectual? CBV, 296:1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“Cereais, frutas, ___________________ e verduras constituem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regime dietético escolhido por nosso Criador. Esses alimentos,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preparados da maneira mais simples e natural possível, são os mais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saudáveis e nutritivos. Proporcionam uma força, uma resistência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vigor intelectual que não são promovidos por uma alimentação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mais complexa e estimulante.” – {CBV 296.1}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23247" y="2522653"/>
            <a:ext cx="1161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nozes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algumas pessoas não gostam de comida simples? CBV, 298:3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“As pessoas que se têm habituado a um regime muito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 , altamente estimulante, têm um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gosto não natural, e logo não podem apreciar o alimento simples.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algumas pessoas não gostam de comida simples? CBV, 298:3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“As pessoas que se têm habituado a um regime muito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 , altamente estimulante, têm um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gosto não natural, e logo não podem apreciar o alimento simples.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75656" y="2846466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condimentado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15616" y="2353444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“Nos ensinos dados por Deus a Israel, foi dispensada cuidadosa atenção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conservação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saúde. O povo que tinha saído da servidão, com os hábitos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desasseados e nocivos, foram sujeitos ao mais rigoroso preparo no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deserto, antes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entrar em Canaã. Foram-lhes ensinados princípios de saúde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impostas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leis sanitárias” (A Ciência do Bom Viver, p. 211).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072" y="1277679"/>
            <a:ext cx="9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8601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857500"/>
            <a:ext cx="7652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Faça um compromisso com sua família para começar a praticar um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remédio natural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cada dois meses. No final dos dois meses, realize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cerimônia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graduação e começo do novo remédio natural.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7363" y="1993404"/>
            <a:ext cx="784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ATIVIDADE DO DIA:</a:t>
            </a:r>
          </a:p>
        </p:txBody>
      </p:sp>
    </p:spTree>
    <p:extLst>
      <p:ext uri="{BB962C8B-B14F-4D97-AF65-F5344CB8AC3E}">
        <p14:creationId xmlns:p14="http://schemas.microsoft.com/office/powerpoint/2010/main" val="32423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849388"/>
            <a:ext cx="7797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conhecimento de que o homem deve ser um templo para Deus,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morada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revelação de Sua glória, deve ser o mais alto incentivo ao cuidado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desenvolvimento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nossas faculdades físicas” (A Ciência do Bom Viver, p 271).</a:t>
            </a:r>
          </a:p>
        </p:txBody>
      </p:sp>
    </p:spTree>
    <p:extLst>
      <p:ext uri="{BB962C8B-B14F-4D97-AF65-F5344CB8AC3E}">
        <p14:creationId xmlns:p14="http://schemas.microsoft.com/office/powerpoint/2010/main" val="437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acontece quando famílias ou pessoas vivem encerradas em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casa, sem ventilação apropriada? CBV, 274:1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____________________________ todo o organismo. Este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torna particularmente sensível à influência do frio, e uma leve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exposição leva à doença. ... Respiram o mesmo ar repetidamente,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até que ele se carrega de venenosos elementos...” – {CBV 274.1}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acontece quando famílias ou pessoas vivem encerradas em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casa, sem ventilação apropriada? CBV, 274:1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____________________________ todo o organismo. Este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torna particularmente sensível à influência do frio, e uma leve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exposição leva à doença. ... Respiram o mesmo ar repetidamente,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até que ele se carrega de venenosos elementos...” – {CBV 274.1}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67744" y="2552551"/>
            <a:ext cx="208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Enfraquece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acontece quando as igrejas ou escolas não são arejadas? CBV 274:2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negligência da ventilação apropriada é responsável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muita morosidade e sonolência que destrói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de muitos sermões e torna fatigante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ineficaz o trabalho do professor. – {CBV 274.2}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4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acontece quando as igrejas ou escolas não são arejadas? CBV 274:2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negligência da ventilação apropriada é responsável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muita morosidade e sonolência que destrói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de muitos sermões e torna fatigante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ineficaz o trabalho do professor. – {CBV 274.2}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61782" y="3145532"/>
            <a:ext cx="115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efeito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os alimentos nocivos eram considerados impuros para os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israelitas? CBV, 280:2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Aquilo que corrompe o corpo tende a contaminar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 . Incapacita o que o usa para a comunhão com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Deus, torna-o inapto para serviço elevado e santo. – {CBV 280.2}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os alimentos nocivos eram considerados impuros para os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israelitas? CBV, 280:2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Aquilo que corrompe o corpo tende a contaminar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 . Incapacita o que o usa para a comunhão com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Deus, torna-o inapto para serviço elevado e santo. – {CBV 280.2}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00541" y="285750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alma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1172</Words>
  <Application>Microsoft Office PowerPoint</Application>
  <PresentationFormat>Apresentação na tela (16:10)</PresentationFormat>
  <Paragraphs>121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CIÊNCIA DO BOM VIVER</dc:subject>
  <dc:creator>Pr. MARCELO AUGUSTO DE CARVALHO</dc:creator>
  <cp:keywords>www.4tons.com.br</cp:keywords>
  <dc:description>COMÉRCIO PROIBIDO. USO PESSOAL</dc:description>
  <cp:lastModifiedBy>APV - Marcelo Augusto de Carvalho</cp:lastModifiedBy>
  <cp:revision>16</cp:revision>
  <dcterms:created xsi:type="dcterms:W3CDTF">2015-12-14T22:08:12Z</dcterms:created>
  <dcterms:modified xsi:type="dcterms:W3CDTF">2016-02-21T12:01:16Z</dcterms:modified>
  <cp:category>ADORAÇÃO EM FAMÍLIA 2016</cp:category>
</cp:coreProperties>
</file>