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9" r:id="rId5"/>
    <p:sldId id="281" r:id="rId6"/>
    <p:sldId id="283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68" r:id="rId21"/>
    <p:sldId id="269" r:id="rId22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31" autoAdjust="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9708-0F6C-4A54-B17B-C28D07C44B1B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4A5A-D04A-43BF-A5FC-4B90087AF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52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4A5A-D04A-43BF-A5FC-4B90087AFE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53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387723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deve ser a comida no sábado? CBV, 307:3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comida deve ser mais simples, e 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deve comer, a fim de a mente estar mais clara e vigorosa para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compreender as coisas espirituais. Um estômago abarrotado quer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dizer um cérebro pesado. As mais preciosas palavras podem ser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ouvidas e não apreciadas devido à mente estar confusa por uma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alimentação imprópria. ...” – {CBV 307.3}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387723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deve ser a comida no sábado? CBV, 307:3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comida deve ser mais simples, e 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deve comer, a fim de a mente estar mais clara e vigorosa para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compreender as coisas espirituais. Um estômago abarrotado quer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dizer um cérebro pesado. As mais preciosas palavras podem ser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ouvidas e não apreciadas devido à mente estar confusa por uma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alimentação imprópria. ...” – {CBV 307.3}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00192" y="255617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menos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maneira uma alimentação incorreta pode produzir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de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relacionamento, inclusive em famílias? CBV, 309.3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Um estômago perturbado produz um estado mental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incerto e perturbado. Causa muitas vezes irritabilidade,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 ou injustiça. ... muitas medidas injustas,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opressivas e mesmo cruéis têm sido executadas em resultado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estados enfermos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resultantes de hábitos errôneos no comer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309.3}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maneira uma alimentação incorreta pode produzir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de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relacionamento, inclusive em famílias? CBV, 309.3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Um estômago perturbado produz um estado mental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incerto e perturbado. Causa muitas vezes irritabilidade,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 ou injustiça. ... muitas medidas injustas,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opressivas e mesmo cruéis têm sido executadas em resultado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estados enfermos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resultantes de hábitos errôneos no comer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309.3}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3145532"/>
            <a:ext cx="171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aspereza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 carne deveria ser abandonada como alimento,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especialmente por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aqueles que vivem no tempo do fim? CBV, 317:2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Como podem aqueles que estão buscando tornar-se puros,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refinados e santos ... continuar a usar como alimento qualquer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coisa que exerça tão nocivo ______________________ na alma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corpo? ... Volvam antes à saudável e deliciosa alimentação dada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 homem no princípio, e a praticarem e ensinarem a seus filhos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misericórdia para com as mudas criaturas que Deus fez e colocou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sob nosso domínio.” – {CBV 317.2}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 carne deveria ser abandonada como alimento,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especialmente por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aqueles que vivem no tempo do fim? CBV, 317:2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Como podem aqueles que estão buscando tornar-se puros,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refinados e santos ... continuar a usar como alimento qualquer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coisa que exerça tão nocivo ______________________ na alma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corpo? ... Volvam antes à saudável e deliciosa alimentação dada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 homem no princípio, e a praticarem e ensinarem a seus filhos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misericórdia para com as mudas criaturas que Deus fez e colocou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sob nosso domínio.” – {CBV 317.2}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74150" y="3145532"/>
            <a:ext cx="115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efeito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atitude nos tornará simpáticos àqueles que consideram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reforma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extremismo? CBV, 323:3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fim de que essas pessoas não tenham razões para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crítica, os promotores da saúde não devem tentar ver quão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diferentes eles podem ser dos outros, mas devem deles 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 tanto quanto possível, sem o sacrifício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princípio.” – {CBV 323.3}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atitude nos tornará simpáticos àqueles que consideram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reforma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extremismo? CBV, 323:3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fim de que essas pessoas não tenham razões para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crítica, os promotores da saúde não devem tentar ver quão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diferentes eles podem ser dos outros, mas devem deles 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 tanto quanto possível, sem o sacrifício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princípio.” – {CBV 323.3}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3475955"/>
            <a:ext cx="189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aproximar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151886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da firmeza aos princípios, que outras virtudes são essenciais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quem está empenhado em reformar a alimentação de sua casa?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324:2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Os que são regidos por princípios serão firmes e decididos 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colocar-se ao lado do direito; no entanto manifestarão, em todas 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suas relações com outros, um espírito _______________________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cristão, e verdadeiro comedimento.” – {CBV 324.2}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151886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da firmeza aos princípios, que outras virtudes são essenciais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quem está empenhado em reformar a alimentação de sua casa?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324:2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Os que são regidos por princípios serão firmes e decididos 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colocar-se ao lado do direito; no entanto manifestarão, em todas 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suas relações com outros, um espírito _______________________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cristão, e verdadeiro comedimento.” – {CBV 324.2}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68144" y="3145532"/>
            <a:ext cx="174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generoso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2353444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“Deus não é honrado quando o corpo é negligenciado ou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maltratado, ficando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assim incapacitado para Seu serviço. Cuidar do corpo,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proporcionando- lhe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comida saborosa e revigorante, é um dos principais deveres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dos pais de família. É muito melhor usar roupas e mobília menos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caras 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restringir a provisão de alimento” (A Ciência do Bom Viver, p. 322).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857500"/>
            <a:ext cx="7652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Fazer uma reunião com todos os membros de sua família para escolher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menu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das refeições em casa (café da manhã, almoço e jantar), com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nas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orientações do Espírito de Profecia.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129308"/>
            <a:ext cx="77975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Nosso corpo é formado pela comida que ingerimos. Há constante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desgaste dos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tecidos do corpo; todo movimento de qualquer órgão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implica um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desgaste, o qual é reparado por meio do alimento. Cada órgão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corpo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requer sua parte de nutrição. O cérebro deve ser abastecido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sua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porção; os ossos, os músculos e os nervos requerem a sua. Maravilhoso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o processo que transforma a comida em sangue, e se serve deste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sangue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restaurar as várias partes do organismo; mas esse processo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 prosseguindo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continuamente, suprindo a vida e a força a cada nervo, cada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músculo e tecido” (A Ciência do Bom Viver, 295).</a:t>
            </a: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alguém pode fazer para passar a gostar dos alimentos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saudáveis? CBV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298:3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“Mas os que __________________________ no uso do alimento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saudável, depois de algum tempo o acharão agradável ao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paladar. Seu delicado e delicioso sabor será apreciado, e será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ingerido com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maior satisfação do que se pode encontrar em nocivas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iguarias. ....” – {CBV 298.3}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alguém pode fazer para passar a gostar dos alimentos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saudáveis? CBV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298:3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“Mas os que __________________________ no uso do alimento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saudável, depois de algum tempo o acharão agradável ao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paladar. Seu delicado e delicioso sabor será apreciado, e será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ingerido com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maior satisfação do que se pode encontrar em nocivas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iguarias. ....” – {CBV 298.3}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7486" y="2552550"/>
            <a:ext cx="216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perseveram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 ato de comer tarde ou antes de se deitar é prejudicial?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303:3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 processo digestivo é continuado através do período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repouso. Mas, embora o estômago trabalhe constantemente, sua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função não é bem _____________________ . ... sonhos desagradáveis,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pela manhã a pessoa acorda ... com pouco apetite para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refeição matinal. ...”– {CBV 303.3}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 ato de comer tarde ou antes de se deitar é prejudicial?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303:3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 processo digestivo é continuado através do período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repouso. Mas, embora o estômago trabalhe constantemente, sua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função não é bem _____________________ . ... sonhos desagradáveis,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pela manhã a pessoa acorda ... com pouco apetite para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refeição matinal. ...”– {CBV 303.3}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51143" y="3154243"/>
            <a:ext cx="94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feita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tempo deve durar o intervalo entre as refeições e quantas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refeições por dia fariam mais bem? CBV, 304:1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Pelo menos cinco ou seis horas devem entremear as refeições;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a maior parte das pessoas que experimentarem esse plano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verificará que ____________________ refeições por dia são preferíveis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três.” – {CBV 304.1}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tempo deve durar o intervalo entre as refeições e quantas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refeições por dia fariam mais bem? CBV, 304:1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Pelo menos cinco ou seis horas devem entremear as refeições;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a maior parte das pessoas que experimentarem esse plano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verificará que ____________________ refeições por dia são preferíveis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três.” – {CBV 304.1}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08165" y="315888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duas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1413</Words>
  <Application>Microsoft Office PowerPoint</Application>
  <PresentationFormat>Apresentação na tela (16:10)</PresentationFormat>
  <Paragraphs>139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18</cp:revision>
  <dcterms:created xsi:type="dcterms:W3CDTF">2015-12-14T22:08:12Z</dcterms:created>
  <dcterms:modified xsi:type="dcterms:W3CDTF">2016-02-21T12:01:29Z</dcterms:modified>
  <cp:category>ADORAÇÃO EM FAMÍLIA 2016</cp:category>
</cp:coreProperties>
</file>