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9" r:id="rId5"/>
    <p:sldId id="288" r:id="rId6"/>
    <p:sldId id="280" r:id="rId7"/>
    <p:sldId id="289" r:id="rId8"/>
    <p:sldId id="281" r:id="rId9"/>
    <p:sldId id="290" r:id="rId10"/>
    <p:sldId id="282" r:id="rId11"/>
    <p:sldId id="291" r:id="rId12"/>
    <p:sldId id="283" r:id="rId13"/>
    <p:sldId id="292" r:id="rId14"/>
    <p:sldId id="284" r:id="rId15"/>
    <p:sldId id="293" r:id="rId16"/>
    <p:sldId id="285" r:id="rId17"/>
    <p:sldId id="295" r:id="rId18"/>
    <p:sldId id="286" r:id="rId19"/>
    <p:sldId id="296" r:id="rId20"/>
    <p:sldId id="268" r:id="rId21"/>
    <p:sldId id="287" r:id="rId22"/>
    <p:sldId id="269" r:id="rId23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26" autoAdjust="0"/>
  </p:normalViewPr>
  <p:slideViewPr>
    <p:cSldViewPr>
      <p:cViewPr varScale="1">
        <p:scale>
          <a:sx n="73" d="100"/>
          <a:sy n="73" d="100"/>
        </p:scale>
        <p:origin x="129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FB1B3-217C-4090-84A8-094F554A4889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2CD9C-DA3E-402A-9BCB-DF7938C8F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7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</a:t>
            </a:r>
            <a:r>
              <a:rPr lang="pt-BR" b="1" baseline="0" smtClean="0"/>
              <a:t>Marcelo Augusto de Carvalho</a:t>
            </a:r>
            <a:endParaRPr lang="pt-BR" b="1" smtClean="0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2CD9C-DA3E-402A-9BCB-DF7938C8F06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39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2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8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1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6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295969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estratégia seria a mais eficiente para consertar a intemperança,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criminalidade e outros desvios da sociedade? CBV, 352:1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se fosse concedida mais atenção à tarefa de ensinar aos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 a maneira de formar os hábitos e o caráter dos filhos, o resultado seria cem vezes mais benéfico. O hábito,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força tão poderosa para o mal, pode ser transformado pelos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pais em força para o bem. Têm de cuidar do rio desde a nascente,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cumprindo-lhes dar ao mesmo uma boa direção.” – {CBV 352.1}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6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295969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estratégia seria a mais eficiente para consertar a intemperança,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criminalidade e outros desvios da sociedade? CBV, 352:1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se fosse concedida mais atenção à tarefa de ensinar aos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 a maneira de formar os hábitos e o caráter dos filhos, o resultado seria cem vezes mais benéfico. O hábito,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força tão poderosa para o mal, pode ser transformado pelos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pais em força para o bem. Têm de cuidar do rio desde a nascente,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cumprindo-lhes dar ao mesmo uma boa direção.” – {CBV 352.1}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38549" y="2857500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pais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449857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o amor é, e o que não é? CBV, 358:4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“É o amor um dom precioso, que recebemos de Jesus.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afeição pura e santa não é ______________________________,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mas princípio. ...” – {CBV 358.4}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449857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o amor é, e o que não é? CBV, 358:4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“É o amor um dom precioso, que recebemos de Jesus.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afeição pura e santa não é ______________________________,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mas princípio. ...” – {CBV 358.4}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42614" y="3062490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sentimento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 casamento afeta toda a vida futura, tanto terrena como eterna,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alguém que pensa em namorar deve fazer? CBV, 359:2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“Se desfrutais a bênção de ter pais tementes a Deus, [1] procurai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deles _________________________ . Abri-lhes vossas esperanças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planos, aprendei as lições que lhes ensinaram as experiências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vida, 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poupar-se-vos-ão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muitas dores. Sobretudo,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[2] fazei de Cristo vosso conselheiro. Estudai Sua Palavra com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oração.” – {CBV 359.2}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 casamento afeta toda a vida futura, tanto terrena como eterna,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alguém que pensa em namorar deve fazer? CBV, 359:2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“Se desfrutais a bênção de ter pais tementes a Deus, [1] procurai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deles _________________________ . Abri-lhes vossas esperanças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planos, aprendei as lições que lhes ensinaram as experiências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vida, 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poupar-se-vos-ão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muitas dores. Sobretudo,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[2] fazei de Cristo vosso conselheiro. Estudai Sua Palavra com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oração.” – {CBV 359.2}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63688" y="3073524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conselhos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um casal não deve desistir da relação quando surgem as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primeiras diferenças? CBV, 359:5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poucos casais se encontram completamente unidos ao realizar-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a cerimônia matrimonial. A real união dos dois em matrimônio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é obra dos ____________ subsequentes.” – {CBV 359.5}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um casal não deve desistir da relação quando surgem as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primeiras diferenças? CBV, 359:5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poucos casais se encontram completamente unidos ao realizar-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a cerimônia matrimonial. A real união dos dois em matrimônio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é obra dos ____________ subsequentes.” – {CBV 359.5}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64149" y="3371672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anos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atitude é fundamental para o crescimento e manutenção do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amor? CBV, 360:1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O amor não pode existir por muito tempo sem se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 . Não permitais que o coração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que se acha ligado convosco pereça à míngua de bondade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simpatia.” – {CBV 360.1}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5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atitude é fundamental para o crescimento e manutenção do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amor? CBV, 360:1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O amor não pode existir por muito tempo sem se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 . Não permitais que o coração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que se acha ligado convosco pereça à míngua de bondade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simpatia.” – {CBV 360.1}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42132" y="3073524"/>
            <a:ext cx="157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exprimir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15616" y="2353444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“Curto é o tempo de que dispomos. Não podemos passar por este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mundo mais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uma vez; tiremos pois, ao fazê-lo o melhor proveito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nossa vida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A tarefa a que somos chamados não requer riquezas, posição social,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nem grandes capacidades. O que se requer é um espírito bondoso 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desprendido,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firmeza de propósito. Uma luz, por pequena que seja, se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está sempre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brilhando, pode servir para acender outras muitas.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072" y="1277679"/>
            <a:ext cx="9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8601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84938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Nossa esfera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influência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poderá parecer limitada, nossas capacidades diminutas,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escassas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as oportunidades, nossos recursos reduzidos; no entanto, se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soubermos aproveitar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fielmente as oportunidades de nossos lares, maravilhosas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serão nossas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possibilidades. Se abrirmos o coração e o lar aos divinos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princípios 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vida, poderemos ser condutos que levem correntes de força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vivificante.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nosso lar fluirão rios de vida e de saúde, de beleza e fecundidade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numa época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esta, em que tudo é desolação e esterilidade” (A Ciência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Bom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Viver, p. 355).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072" y="1277679"/>
            <a:ext cx="9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056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857500"/>
            <a:ext cx="7652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Nesta semana, lembrar de dar três abraços por dia especialmente ao levantar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ao deitar.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7363" y="1993404"/>
            <a:ext cx="784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ATIVIDADE DO DIA:</a:t>
            </a:r>
          </a:p>
        </p:txBody>
      </p:sp>
    </p:spTree>
    <p:extLst>
      <p:ext uri="{BB962C8B-B14F-4D97-AF65-F5344CB8AC3E}">
        <p14:creationId xmlns:p14="http://schemas.microsoft.com/office/powerpoint/2010/main" val="32423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129308"/>
            <a:ext cx="7797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“As práticas contrárias à saúde, das gerações passadas, afetam as crianças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juventude de hoje. A incapacidade mental, a fraqueza física, os descontrolados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nervos e os apetites contrários à natureza são transmitidos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legado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pais aos filhos. E as mesmas práticas, continuadas pelos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filhos, vão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crescendo e perpetuando os maus resultados. A isso se deve, em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pequena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escala, a decadência física, mental e moral que se está tornando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tão grande causa de alarme” (A Ciência do Bom Viver, p. 328).</a:t>
            </a:r>
          </a:p>
        </p:txBody>
      </p:sp>
    </p:spTree>
    <p:extLst>
      <p:ext uri="{BB962C8B-B14F-4D97-AF65-F5344CB8AC3E}">
        <p14:creationId xmlns:p14="http://schemas.microsoft.com/office/powerpoint/2010/main" val="437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148609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principal razão pela qual os pais devem educar seus filhos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não usarem absolutamente alimento nocivo, narcóticos ou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estimulantes? CBV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335:1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Todos os narcóticos e estimulantes não naturais que enfraquecem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degradam a natureza física tendem a abaixar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tono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intelecto e da moral. A intemperança jaz à base da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depravação moral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mundo. Pela satisfação do apetite pervertido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homem seu poder de resistir à tentação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 –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335.1}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148609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principal razão pela qual os pais devem educar seus filhos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não usarem absolutamente alimento nocivo, narcóticos ou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estimulantes? CBV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335:1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Todos os narcóticos e estimulantes não naturais que enfraquecem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degradam a natureza física tendem a abaixar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tono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intelecto e da moral. A intemperança jaz à base da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depravação moral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mundo. Pela satisfação do apetite pervertido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homem seu poder de resistir à tentação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 –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335.1}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54894" y="3433564"/>
            <a:ext cx="114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perde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295969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única atitude segura quanto ao chá, ao café, fumo e bebidas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alcoólicas? CBV, 335:3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única atitude segura é não tocar, não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______________,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não manusear. ...” – {CBV 335.3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tudo que um ser humano pode fazer na vida, qual é a atividade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 maiores consequências futuras? CBV, 350:2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295969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única atitude segura quanto ao chá, ao café, fumo e bebidas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alcoólicas? CBV, 335:3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única atitude segura é não tocar, não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______________,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não manusear. ...” – {CBV 335.3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tudo que um ser humano pode fazer na vida, qual é a atividade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 maiores consequências futuras? CBV, 350:2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69626" y="2539851"/>
            <a:ext cx="125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provar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295969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única atitude segura quanto ao chá, ao café, fumo e bebidas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alcoólicas? CBV, 335:3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Não há um campo de ação mais importante do que o que foi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designado aos fundadores e protetores do lar. Das obras, confiadas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seres humanos, nenhuma existe tão repleta de consequências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grande alcance, como a obra dos _______________ .” – {CBV 350.2}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1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8548" y="1295969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única atitude segura quanto ao chá, ao café, fumo e bebidas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alcoólicas? CBV, 335:3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Não há um campo de ação mais importante do que o que foi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designado aos fundadores e protetores do lar. Das obras, confiadas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seres humanos, nenhuma existe tão repleta de consequências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grande alcance, como a obra dos _______________ .” – {CBV 350.2}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98989" y="347595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pais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1443</Words>
  <Application>Microsoft Office PowerPoint</Application>
  <PresentationFormat>Apresentação na tela (16:10)</PresentationFormat>
  <Paragraphs>130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CIÊNCIA DO BOM VIVER</dc:subject>
  <dc:creator>Pr. MARCELO AUGUSTO DE CARVALHO</dc:creator>
  <cp:keywords>www.4tons.com.br</cp:keywords>
  <dc:description>COMÉRCIO PROIBIDO. USO PESSOAL</dc:description>
  <cp:lastModifiedBy>APV - Marcelo Augusto de Carvalho</cp:lastModifiedBy>
  <cp:revision>21</cp:revision>
  <dcterms:created xsi:type="dcterms:W3CDTF">2015-12-14T22:08:12Z</dcterms:created>
  <dcterms:modified xsi:type="dcterms:W3CDTF">2016-02-21T12:01:41Z</dcterms:modified>
  <cp:category>ADORAÇÃO EM FAMÍLIA 2016</cp:category>
</cp:coreProperties>
</file>