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88" r:id="rId5"/>
    <p:sldId id="297" r:id="rId6"/>
    <p:sldId id="289" r:id="rId7"/>
    <p:sldId id="298" r:id="rId8"/>
    <p:sldId id="290" r:id="rId9"/>
    <p:sldId id="299" r:id="rId10"/>
    <p:sldId id="291" r:id="rId11"/>
    <p:sldId id="300" r:id="rId12"/>
    <p:sldId id="292" r:id="rId13"/>
    <p:sldId id="301" r:id="rId14"/>
    <p:sldId id="293" r:id="rId15"/>
    <p:sldId id="302" r:id="rId16"/>
    <p:sldId id="294" r:id="rId17"/>
    <p:sldId id="303" r:id="rId18"/>
    <p:sldId id="295" r:id="rId19"/>
    <p:sldId id="304" r:id="rId20"/>
    <p:sldId id="268" r:id="rId21"/>
    <p:sldId id="296" r:id="rId22"/>
    <p:sldId id="269" r:id="rId23"/>
  </p:sldIdLst>
  <p:sldSz cx="9144000" cy="5715000" type="screen16x1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765" autoAdjust="0"/>
  </p:normalViewPr>
  <p:slideViewPr>
    <p:cSldViewPr>
      <p:cViewPr varScale="1">
        <p:scale>
          <a:sx n="73" d="100"/>
          <a:sy n="73" d="100"/>
        </p:scale>
        <p:origin x="1296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1A959-6764-4D41-8395-9EA0061B9487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C56D6-D42C-4529-8088-A53E32C1292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9619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t-BR" b="1" dirty="0" smtClean="0"/>
              <a:t>www.4tons.com</a:t>
            </a:r>
          </a:p>
          <a:p>
            <a:pPr algn="ctr"/>
            <a:r>
              <a:rPr lang="pt-BR" b="1" dirty="0" smtClean="0"/>
              <a:t>Pr.</a:t>
            </a:r>
            <a:r>
              <a:rPr lang="pt-BR" b="1" baseline="0" dirty="0" smtClean="0"/>
              <a:t> </a:t>
            </a:r>
            <a:r>
              <a:rPr lang="pt-BR" b="1" baseline="0" smtClean="0"/>
              <a:t>Marcelo Augusto de Carvalho</a:t>
            </a:r>
            <a:endParaRPr lang="pt-BR" b="1" smtClean="0"/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C56D6-D42C-4529-8088-A53E32C1292C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981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7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25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688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188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31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2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768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10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69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7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20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42601-1EC2-4024-B5F7-703B61F73EB8}" type="datetimeFigureOut">
              <a:rPr lang="pt-BR" smtClean="0"/>
              <a:t>21/02/2016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06D63-796C-4EF3-85CE-BD3F571EEF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637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93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eram as condições que rodearam a infância da maioria dos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homens mais nobres que já existiram? CBV, 366:2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20942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num lar campestre! Pouco conheciam de luxo. Não gastaram o tempo da juventude em diversões. Muitos deles foram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obrigados a lutar com a pobreza e privações. Aprenderam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primeiramente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 , e sua vida ativa ao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ar livre deu-lhes elasticidade e vigor a todas as faculdades. ...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aprenderam a combater as dificuldades, a vencer os obstáculos,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adquiriram ânimo e perseverança. Abrigados, por assim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dizer, das más companhias, satisfaziam-se com os prazeres naturais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...” –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366.2}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57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eram as condições que rodearam a infância da maioria dos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homens mais nobres que já existiram? CBV, 366:2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209428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num lar campestre! Pouco conheciam de luxo. Não gastaram o tempo da juventude em diversões. Muitos deles foram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obrigados a lutar com a pobreza e privações. Aprenderam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primeiramente 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 , e sua vida ativa ao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ar livre deu-lhes elasticidade e vigor a todas as faculdades. ...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aprenderam a combater as dificuldades, a vencer os obstáculos,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adquiriram ânimo e perseverança. Abrigados, por assim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dizer, das más companhias, satisfaziam-se com os prazeres naturais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...” –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366.2}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489855" y="3115915"/>
            <a:ext cx="1730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trabalhar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87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 tipo de lugar devemos fazer o possível para levar nossa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casa? CBV, 367:1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20942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ide para um lugar onde possais contemplar as obras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Deus. Buscai tranquilidade de espírito na beleza, quietude e paz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__________________________ . ... Ide para um lugar onde,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separados das diversões e extravagâncias da vida de cidade, possais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 companheiros para vossos filhos, ensinando-os a conhecer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Deus mediante Suas obras, e preparando-os para uma vida íntegra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útil.” – {CBV 367.1}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81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que tipo de lugar devemos fazer o possível para levar nossa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casa? CBV, 367:1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209428"/>
            <a:ext cx="87129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ide para um lugar onde possais contemplar as obras de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Deus. Buscai tranquilidade de espírito na beleza, quietude e paz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__________________________ . ... Ide para um lugar onde,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separados das diversões e extravagâncias da vida de cidade, possais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 companheiros para vossos filhos, ensinando-os a conhecer 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Deus mediante Suas obras, e preparando-os para uma vida íntegra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 útil.” – {CBV 367.1}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5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267744" y="2785492"/>
            <a:ext cx="1654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natureza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8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maneira Deus deseja que Seus filhos enfeitem suas casas?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370:2-3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91080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Ele deseja que circundemos nossas habitações com a beleza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das coisas __________________________ ...” – {CBV 370.2}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6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que maneira Deus deseja que Seus filhos enfeitem suas casas?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370:2-3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91080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Ele deseja que circundemos nossas habitações com a beleza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das coisas __________________________ ...” – {CBV 370.2}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363982" y="3217540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naturais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9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algumas crianças tem recebido uma herança quase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invencível para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o mal? CBV, 372:4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9900" y="258067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felicidade da criança será afetada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pelos _________________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mãe. Seus apetites 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paixões devem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 regidos por princípios. ... Se antes 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nascimento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seu filho, ela é condescendente consigo mesma, egoísta,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impaciente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exigente, esses traços se refletirão na disposição da criança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....”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– {CBV 372.4}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47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algumas crianças tem recebido uma herança quase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invencível para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fazer o mal? CBV, 372:4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9900" y="2580676"/>
            <a:ext cx="87129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A felicidade da criança será afetada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pelos _________________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da mãe. Seus apetites 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paixões devem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ser regidos por princípios. ... Se antes do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nascimento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seu filho, ela é condescendente consigo mesma, egoísta,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impaciente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exigente, esses traços se refletirão na disposição da criança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....”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– {CBV 372.4}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524574" y="2580676"/>
            <a:ext cx="14318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hábitos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os pais devem dar atenção a tudo o que afeta a boa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condição física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crianças? CBV, 380:1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9900" y="258067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Coisa alguma é sem importância. Tudo quanto afeta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saúde do corpo tem sua influência sobre o intelecto e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 .” – {CBV 380.1}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50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 que os pais devem dar atenção a tudo o que afeta a boa </a:t>
            </a:r>
            <a:r>
              <a:rPr lang="pt-BR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condição física </a:t>
            </a:r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crianças? CBV, 380:1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39900" y="2580676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Coisa alguma é sem importância. Tudo quanto afeta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saúde do corpo tem sua influência sobre o intelecto e o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 .” – {CBV 380.1}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915816" y="3145532"/>
            <a:ext cx="1414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caráter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57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375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281436"/>
            <a:ext cx="79928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“Os pais devem considerar isso. Eles precisam compreender os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princípios que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fundamentam o cuidado e a educação das crianças. Devem ser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capazes de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criá-las sadias física, espiritual e moralmente. Os pais devem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estudar as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leis da Natureza. Cumpre-lhes familiarizar-se com 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organismo humano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Devem conhecer as funções dos vários órgãos, suas relações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dependências mútuas. 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072" y="1277679"/>
            <a:ext cx="9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86017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2439099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estudar a relação entre as faculdades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mentais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físicas, e as condições exigidas para a ação saudável de cada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uma delas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 Assumir as responsabilidades da paternidade sem esse preparo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 um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pecado” (A Ciência do Bom Viver, p. 380).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5072" y="1277679"/>
            <a:ext cx="91790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162292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827584" y="2857500"/>
            <a:ext cx="76524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desenvolver o amor, memorizem e repitam palavras amáveis, como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por favor”; “tenha a bondade de …”; “muito obrigado”; “bom dia”, “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 muito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prazer” e outras que vocês sugiram. Para desenvolver bons hábitos,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leve as crianças para o campo, ao ar livre, em contato com 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natureza, longe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dos jogos eletrônicos e da TV.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37363" y="1993404"/>
            <a:ext cx="7849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3D4458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ATIVIDADE DO DIA:</a:t>
            </a:r>
          </a:p>
        </p:txBody>
      </p:sp>
    </p:spTree>
    <p:extLst>
      <p:ext uri="{BB962C8B-B14F-4D97-AF65-F5344CB8AC3E}">
        <p14:creationId xmlns:p14="http://schemas.microsoft.com/office/powerpoint/2010/main" val="324231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74210" y="1921396"/>
            <a:ext cx="77975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“São introduzidos demasiado cuidado e fardo no seio de nossas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famílias 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muito pouco de natural simplicidade, paz e felicidade é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acariciado. Deve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haver menos cuidado pelo que o mundo fora diz, e mais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preocupada atenção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com os membros do círculo familiar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algn="ctr"/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Minha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Consagração Hoje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, p. 157).</a:t>
            </a:r>
          </a:p>
        </p:txBody>
      </p:sp>
    </p:spTree>
    <p:extLst>
      <p:ext uri="{BB962C8B-B14F-4D97-AF65-F5344CB8AC3E}">
        <p14:creationId xmlns:p14="http://schemas.microsoft.com/office/powerpoint/2010/main" val="4374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tipo de pensamentos somos proibidos por Deus de abrigar?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360:2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“Embora possam surgir dificuldades, perplexidades e desânimo,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nem o marido nem a esposa abrigue o pensamento de que sua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união é um _______________ ou uma decepção. Resolva cada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 ser para o outro tudo que é possível. Continuai as primeiras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atenções. ... Procure cada um promover a felicidade do outro...” –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360.2}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8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85518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tipo de pensamentos somos proibidos por Deus de abrigar?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CBV, 360:2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“Embora possam surgir dificuldades, perplexidades e desânimo,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nem o marido nem a esposa abrigue o pensamento de que sua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união é um _______________ ou uma decepção. Resolva cada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qual ser para o outro tudo que é possível. Continuai as primeiras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atenções. ... Procure cada um promover a felicidade do outro...” –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{CBV 360.2}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627784" y="3180385"/>
            <a:ext cx="8854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erro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2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449278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segredo para que o amor seja fortalecido? CBV, 361:3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Fazei com que Cristo seja o primeiro, o último e o melhor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todas as coisas. Ao aprofundar-se e fortalecer-se vosso amor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com ___________ , vosso recíproco amor será purificado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fortalecido.” – {CBV 361.3}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22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449278"/>
            <a:ext cx="8460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 o segredo para que o amor seja fortalecido? CBV, 361:3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“... Fazei com que Cristo seja o primeiro, o último e o melhor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todas as coisas. Ao aprofundar-se e fortalecer-se vosso amor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para com ___________ , vosso recíproco amor será purificado 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fortalecido.” – {CBV 361.3}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344572" y="3186620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Ele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71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 felicidade de um casal não pode ser encontrada apenas em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desfrutar do amor mútuo, que mais é necessário fazer? CBV, 362:1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“Lembrai-vos, porém, de que não encontrareis a felicidade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encerrando- vos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vós mesmos, satisfeitos com entornar toda 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vossa afeição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 sobre o outro. Aproveitai toda oportunidade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contribuir para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felicidade dos que vos rodeiam. Lembrai-vos de que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verdadeira alegria só se encontra no _____________________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desinteressado.” – {CBV 362.1}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08520" y="1234415"/>
            <a:ext cx="9252520" cy="830997"/>
          </a:xfrm>
          <a:prstGeom prst="rect">
            <a:avLst/>
          </a:prstGeom>
          <a:solidFill>
            <a:srgbClr val="3D44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83568" y="1273324"/>
            <a:ext cx="8460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a felicidade de um casal não pode ser encontrada apenas em</a:t>
            </a:r>
          </a:p>
          <a:p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desfrutar do amor mútuo, que mais é necessário fazer? CBV, 362:1</a:t>
            </a:r>
            <a:endParaRPr lang="pt-BR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251520" y="256946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“Lembrai-vos, porém, de que não encontrareis a felicidade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encerrando- vos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em vós mesmos, satisfeitos com entornar toda a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vossa afeição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um sobre o outro. Aproveitai toda oportunidade de </a:t>
            </a:r>
            <a:r>
              <a:rPr lang="pt-B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contribuir para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felicidade dos que vos rodeiam. Lembrai-vos de que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a verdadeira alegria só se encontra no _____________________</a:t>
            </a:r>
          </a:p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desinteressado.” – {CBV 362.1}</a:t>
            </a:r>
            <a:endParaRPr lang="pt-B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1049748"/>
            <a:ext cx="806631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t-BR" sz="72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pt-BR" sz="7200" b="1" spc="50" dirty="0">
              <a:ln w="11430"/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084168" y="3793604"/>
            <a:ext cx="1432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serviço</a:t>
            </a:r>
            <a:endParaRPr lang="pt-BR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5025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3004</TotalTime>
  <Words>1436</Words>
  <Application>Microsoft Office PowerPoint</Application>
  <PresentationFormat>Apresentação na tela (16:10)</PresentationFormat>
  <Paragraphs>127</Paragraphs>
  <Slides>22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CIÊNCIA DO BOM VIVER</dc:subject>
  <dc:creator>Pr. MARCELO AUGUSTO DE CARVALHO</dc:creator>
  <cp:keywords>www.4tons.com.br</cp:keywords>
  <dc:description>COMÉRCIO PROIBIDO. USO PESSOAL</dc:description>
  <cp:lastModifiedBy>APV - Marcelo Augusto de Carvalho</cp:lastModifiedBy>
  <cp:revision>25</cp:revision>
  <dcterms:created xsi:type="dcterms:W3CDTF">2015-12-14T22:08:12Z</dcterms:created>
  <dcterms:modified xsi:type="dcterms:W3CDTF">2016-02-21T12:01:59Z</dcterms:modified>
  <cp:category>ADORAÇÃO EM FAMÍLIA 2016</cp:category>
</cp:coreProperties>
</file>