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97" r:id="rId5"/>
    <p:sldId id="305" r:id="rId6"/>
    <p:sldId id="298" r:id="rId7"/>
    <p:sldId id="306" r:id="rId8"/>
    <p:sldId id="299" r:id="rId9"/>
    <p:sldId id="307" r:id="rId10"/>
    <p:sldId id="300" r:id="rId11"/>
    <p:sldId id="308" r:id="rId12"/>
    <p:sldId id="301" r:id="rId13"/>
    <p:sldId id="309" r:id="rId14"/>
    <p:sldId id="302" r:id="rId15"/>
    <p:sldId id="310" r:id="rId16"/>
    <p:sldId id="303" r:id="rId17"/>
    <p:sldId id="311" r:id="rId18"/>
    <p:sldId id="304" r:id="rId19"/>
    <p:sldId id="312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3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5C2C-8400-46EB-B8A6-9ABD1632E716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DD04-97CB-43E4-AA87-FC8D44B22D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0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DD04-97CB-43E4-AA87-FC8D44B22D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0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29308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prejuízos da leitura de mitos ou contos de fadas 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está por trás deste tipo de criação intelectual? CBV,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446:3 e 447:1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As ideias apresentadas nesses livros desencaminham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crianças. Comunicam falsas ideias da vida, suscitando e nutrindo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desejo pelo irreal. ... é uma das astutas maquinações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. ... busca desviar-lhes a mente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Palavra de Deus...” – {CBV 447.1}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29308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prejuízos da leitura de mitos ou contos de fadas 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está por trás deste tipo de criação intelectual? CBV,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446:3 e 447:1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As ideias apresentadas nesses livros desencaminham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crianças. Comunicam falsas ideias da vida, suscitando e nutrindo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desejo pelo irreal. ... é uma das astutas maquinações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. ... busca desviar-lhes a mente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Palavra de Deus...” – {CBV 447.1}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3475955"/>
            <a:ext cx="151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satanás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 alguém tornar-se em um poderoso instrumento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para a conversão do cônjuge ou filhos? CBV, 470:1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Nenhuma influência que possa rodear a alma tem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poder do que a de uma vida _________________________ .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forte argumento em favor do evangelho é um cristão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sabe amar e é amável.” – {CBV 470.1}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 alguém tornar-se em um poderoso instrumento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para a conversão do cônjuge ou filhos? CBV, 470:1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Nenhuma influência que possa rodear a alma tem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poder do que a de uma vida _________________________ .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forte argumento em favor do evangelho é um cristão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sabe amar e é amável.” – {CBV 470.1}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92080" y="2857500"/>
            <a:ext cx="18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abnegada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as provas e tentações não podem ser consideradas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 de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não nos está conduzindo? CBV, 471:1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“É justamente porque Deus os conduz que estas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coisas lhes sucedem. As provas e obstáculos são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 de disciplina escolhidos pelo Senhor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as condições de bom êxito que nos apresenta...” – {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CBV 471.1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as provas e tentações não podem ser consideradas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 de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não nos está conduzindo? CBV, 471:1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“É justamente porque Deus os conduz que estas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coisas lhes sucedem. As provas e obstáculos são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 de disciplina escolhidos pelo Senhor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as condições de bom êxito que nos apresenta...” – {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CBV 471.1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47664" y="3187923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métodos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Deus permite provações, se nos ama? CBV, 471:1,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mostra que o Senhor Jesus vê em nós alguma coisa de precioso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deseja __________________________ . Se nada visse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nós que pudesse glorificar Seu nome, não desperdiçaria tempo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depurar-nos. Não lança pedras sem valor na Sua fornalha. É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minério precioso que Ele depura. ...” – {CBV 471.2}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Deus permite provações, se nos ama? CBV, 471:1,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mostra que o Senhor Jesus vê em nós alguma coisa de precioso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deseja __________________________ . Se nada visse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nós que pudesse glorificar Seu nome, não desperdiçaria tempo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depurar-nos. Não lança pedras sem valor na Sua fornalha. É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minério precioso que Ele depura. ...” – {CBV 471.2}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75856" y="2857500"/>
            <a:ext cx="21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desenvolver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verdade precisa ser aceita por aqueles que desejam encontrar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no trabalho (emprego) que tem? CBV, 472:4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nosso trabalho, ainda que o não tenhamos escolhido, deve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aceito como tendo sido escolhido por 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nós. Seja ele agradável ou não, temos obrigações de cumprir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dever que se nos apresenta.” – {CBV 472.4}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verdade precisa ser aceita por aqueles que desejam encontrar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no trabalho (emprego) que tem? CBV, 472:4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nosso trabalho, ainda que o não tenhamos escolhido, deve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aceito como tendo sido escolhido por 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nós. Seja ele agradável ou não, temos obrigações de cumprir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dever que se nos apresenta.” – {CBV 472.4}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44208" y="28575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Deus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6105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“Eis que os filhos são herança do Senhor, e o fruto do ventre o seu galardão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Salmo 127:3).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forma positiva, discuta com sua família sobre os tipos e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influência dos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programas que estão assistindo na televisão. Juntos estabeleçam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 um e talvez uma como família por semana (podem ser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recreação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aprendizagem, etc.) para preencher seu dia.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038523"/>
            <a:ext cx="7797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 crianças são às vezes tentadas a zangar-se quando lhes são feitas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restrições; mas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mais tarde na vida, elas bendirão os pais pelo fiel cuidado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estrita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vigilância que as guardou e guiou na idade da inexperiência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 Ciência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Bom Viver, p. 394).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devem fazer os pais se querem que as restrições tenham mais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aceitação por parte dos filhos? CBV, 394:2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“Pais, deixai que vossos filhos vejam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e fareis tudo que estiver ao vosso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torná-los felizes. Se assim fizerdes, 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necessárias restrições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lhes impuserdes terão incomparavelmente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peso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seu espírito. ...” – {CBV 394.2}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devem fazer os pais se querem que as restrições tenham mais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aceitação por parte dos filhos? CBV, 394:2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“Pais, deixai que vossos filhos vejam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e fareis tudo que estiver ao vosso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torná-los felizes. Se assim fizerdes, 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necessárias restrições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lhes impuserdes terão incomparavelmente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peso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seu espírito. ...” – {CBV 394.2}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88224" y="249746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amais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primeiro dever dos pais? CBV, 396:3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Temos para com Deus o solene compromisso de criar nossos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filhos para Sua obra. Rodeá-los de influências que os induzam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escolher uma vida de ______________________ , e dar-lhes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devido preparo, eis nosso primeiro dever.” – {CBV 396.3}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primeiro dever dos pais? CBV, 396:3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Temos para com Deus o solene compromisso de criar nossos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filhos para Sua obra. Rodeá-los de influências que os induzam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escolher uma vida de ______________________ , e dar-lhes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devido preparo, eis nosso primeiro dever.” – {CBV 396.3}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27984" y="3145532"/>
            <a:ext cx="14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serviço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é importante ensinar a criança a apreciar o trabalho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casa? CBV, 400:4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é aí que se devem lançar as bases para uma vida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. Estes princípios não devem ser ensinados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meramente em teoria. Devem orientar toda a educação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vida.” – {CBV 400.4}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é importante ensinar a criança a apreciar o trabalho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casa? CBV, 400:4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é aí que se devem lançar as bases para uma vida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. Estes princípios não devem ser ensinados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meramente em teoria. Devem orientar toda a educação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vida.” – {CBV 400.4}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2827883"/>
            <a:ext cx="14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serviço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1199</Words>
  <Application>Microsoft Office PowerPoint</Application>
  <PresentationFormat>Apresentação na tela (16:10)</PresentationFormat>
  <Paragraphs>123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30</cp:revision>
  <dcterms:created xsi:type="dcterms:W3CDTF">2015-12-14T22:08:12Z</dcterms:created>
  <dcterms:modified xsi:type="dcterms:W3CDTF">2016-02-21T12:02:26Z</dcterms:modified>
  <cp:category>ADORAÇÃO EM FAMÍLIA 2016</cp:category>
</cp:coreProperties>
</file>