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305" r:id="rId5"/>
    <p:sldId id="313" r:id="rId6"/>
    <p:sldId id="306" r:id="rId7"/>
    <p:sldId id="314" r:id="rId8"/>
    <p:sldId id="307" r:id="rId9"/>
    <p:sldId id="315" r:id="rId10"/>
    <p:sldId id="308" r:id="rId11"/>
    <p:sldId id="316" r:id="rId12"/>
    <p:sldId id="309" r:id="rId13"/>
    <p:sldId id="317" r:id="rId14"/>
    <p:sldId id="310" r:id="rId15"/>
    <p:sldId id="318" r:id="rId16"/>
    <p:sldId id="311" r:id="rId17"/>
    <p:sldId id="319" r:id="rId18"/>
    <p:sldId id="312" r:id="rId19"/>
    <p:sldId id="320" r:id="rId20"/>
    <p:sldId id="268" r:id="rId21"/>
    <p:sldId id="269" r:id="rId2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3" autoAdjust="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9CCF-471B-4A61-9509-FC1F02A347AA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EB55F-9645-40DD-AB33-4E0417B76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04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EB55F-9645-40DD-AB33-4E0417B7608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89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devo reagir quando sou atacado com palavras acusadoras?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486:1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“...nunca respondais no mesmo tom. ... Há um poder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maravilhoso no _________________________ . As palavras ditas em réplica a alguém encolerizado por vezes servem apenas para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exasperar. Mas se a cólera encontra o silêncio, e um espírito amável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paciente, em breve se esvai.” – {CBV 486.1}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devo reagir quando sou atacado com palavras acusadoras?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486:1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“...nunca respondais no mesmo tom. ... Há um poder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maravilhoso no _________________________ . As palavras ditas em réplica a alguém encolerizado por vezes servem apenas para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exasperar. Mas se a cólera encontra o silêncio, e um espírito amável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paciente, em breve se esvai.” – {CBV 486.1}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16915" y="285750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silêncio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podemos proteger o coração quando este sofre diante de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 más e acusadoras? CBV, 486:2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“Sob uma tempestade de palavras ferinas e acusadoras, conservai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 o espírito na Palavra de Deus. ...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vez de responder com cólera, repeti a vós mesmos as preciosas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promessas: “Não te deixes vencer do mal, mas vence o mal com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bem.” Romanos 12:21. – {CBV 486.2}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podemos proteger o coração quando este sofre diante de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 más e acusadoras? CBV, 486:2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“Sob uma tempestade de palavras ferinas e acusadoras, conservai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 o espírito na Palavra de Deus. ...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vez de responder com cólera, repeti a vós mesmos as preciosas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promessas: “Não te deixes vencer do mal, mas vence o mal com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bem.” Romanos 12:21. – {CBV 486.2}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07704" y="2881489"/>
            <a:ext cx="152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apoiado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segredo para sermos alegres, bondosos e pacientes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sofrendo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irritações e provocações? CBV, 487:2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“...Se _____________________ habitar em nós, seremos pacientes,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bondosos e indulgentes, alegres no meio das contrariedades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irritações. ... Cada um tem suas lutas pessoais a travar.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...” – {CBV 487.2}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segredo para sermos alegres, bondosos e pacientes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sofrendo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irritações e provocações? CBV, 487:2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“...Se _____________________ habitar em nós, seremos pacientes,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bondosos e indulgentes, alegres no meio das contrariedades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irritações. ... Cada um tem suas lutas pessoais a travar.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...” – {CBV 487.2}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79712" y="2569468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Cristo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não precisamos ficar guardando na memória todos os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das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ofensas que recebemos? CBV, 487:3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“Não precisamos guardar nosso próprio registro das provas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dificuldades, dos desgostos e tristezas. Todas essas coisas estão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escritas nos livros, e o ______________ tomará o cuidado delas.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...” – {CBV 487.3}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não precisamos ficar guardando na memória todos os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das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ofensas que recebemos? CBV, 487:3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“Não precisamos guardar nosso próprio registro das provas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dificuldades, dos desgostos e tristezas. Todas essas coisas estão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escritas nos livros, e o ______________ tomará o cuidado delas.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...” – {CBV 487.3}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11526" y="314553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céu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coisa não devo fazer quando me sinto insatisfeito e infeliz?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488:1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“Se vos não sentis satisfeitos e alegres, não 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dos vossos sentimentos. Não anuvieis a vida dos outros....”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488.1}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coisa não devo fazer quando me sinto insatisfeito e infeliz?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488:1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“Se vos não sentis satisfeitos e alegres, não 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dos vossos sentimentos. Não anuvieis a vida dos outros....”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488.1}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63362" y="2569468"/>
            <a:ext cx="110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faleis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58019" y="1999689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 divisa do cristianismo não é um sinal exterior; não consiste em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trazer uma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cruz ou coroa, mas sim em tudo o que revela a união do homem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Deus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Pelo poder de Sua Graça manifestado na transformação 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caráter,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mundo será convencido de que Deus enviou Seu Filho como Redentor.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Nenhuma influência que possa rodear a alma tem mais poder do que a de uma vida abnegada. O mais forte argumento em favor do evangelho é um cristão que sabe amar e é amável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Ciência do Bom Viver, p. 470).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3073524"/>
            <a:ext cx="7652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um momento de reflexão, escolha três pessoas e conte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dessas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pessoas parecem ações de Jesus. Expresse sua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admiração por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elas e compartilhe sua admiração por elas neste momento com sua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família.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8716" y="1633364"/>
            <a:ext cx="7797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“Todas as relações sociais exigem o exercício do domínio próprio,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paciência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simpatia” (Ibid., p. 483). Para que nossa sensibilidade não seja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facilmente atingida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necessitamos confiar nossa vida diariamente ao Salvador.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“Enquanto estivermos no mundo, encontraremos influências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adversas. Haverá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provocações para ser provada a nossa têmpera; e é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enfrentando-as com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espírito reto que as virtudes cristãs são desenvolvidas” (Nos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Lugares Celestiais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p. 236).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449278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 tipo de pessoas o Senhor dá lugar em sua obra? CBV, 476:2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 Senhor não dá lugar na Sua obra aos que têm maior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de alcançar a coroa do que de transportar a cruz. Deseja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homens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pensem mais em cumprir o ____________________ 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em receber recompensas — homens que sejam mais amantes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dos princípios do que de promoção.” – {CBV 476.2}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449278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 tipo de pessoas o Senhor dá lugar em sua obra? CBV, 476:2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 Senhor não dá lugar na Sua obra aos que têm maior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de alcançar a coroa do que de transportar a cruz. Deseja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homens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pensem mais em cumprir o ____________________ 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em receber recompensas — homens que sejam mais amantes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dos princípios do que de promoção.” – {CBV 476.2}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28184" y="3154243"/>
            <a:ext cx="110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dever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345332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todo o tipo de preocupação e ansiedade é inútil? 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481:1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As preocupações contínuas esgotam as forças da vida. ...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inquietude é cega, e não pode ____________________________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futuro; mas Jesus vê o fim desde o princípio. Para cada dificuldade,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tem já preparado um alívio...” – {CBV 481.1}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345332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todo o tipo de preocupação e ansiedade é inútil? 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481:1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As preocupações contínuas esgotam as forças da vida. ...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inquietude é cega, e não pode ____________________________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futuro; mas Jesus vê o fim desde o princípio. Para cada dificuldade,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tem já preparado um alívio...” – {CBV 481.1}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80112" y="2857500"/>
            <a:ext cx="168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discernir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lugar de viver me sentindo ofendido, qual deve ser o alvo de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 vida? CBV, 485:2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“Não permitamos que nossa sensibilidade seja facilmente ferida.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Devemos viver, não para vigiar sobre a nossa sensibilidade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 reputação, mas para ______________________ pessoas. ...”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485.2}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lugar de viver me sentindo ofendido, qual deve ser o alvo de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 vida? CBV, 485:2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“Não permitamos que nossa sensibilidade seja facilmente ferida.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Devemos viver, não para vigiar sobre a nossa sensibilidade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 reputação, mas para ______________________ pessoas. ...”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485.2}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43135" y="3145532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salvar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1245</Words>
  <Application>Microsoft Office PowerPoint</Application>
  <PresentationFormat>Apresentação na tela (16:10)</PresentationFormat>
  <Paragraphs>126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37</cp:revision>
  <dcterms:created xsi:type="dcterms:W3CDTF">2015-12-14T22:08:12Z</dcterms:created>
  <dcterms:modified xsi:type="dcterms:W3CDTF">2016-02-21T12:02:36Z</dcterms:modified>
  <cp:category>ADORAÇÃO EM FAMÍLIA 2016</cp:category>
</cp:coreProperties>
</file>