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313" r:id="rId5"/>
    <p:sldId id="321" r:id="rId6"/>
    <p:sldId id="314" r:id="rId7"/>
    <p:sldId id="322" r:id="rId8"/>
    <p:sldId id="315" r:id="rId9"/>
    <p:sldId id="323" r:id="rId10"/>
    <p:sldId id="316" r:id="rId11"/>
    <p:sldId id="324" r:id="rId12"/>
    <p:sldId id="317" r:id="rId13"/>
    <p:sldId id="325" r:id="rId14"/>
    <p:sldId id="318" r:id="rId15"/>
    <p:sldId id="326" r:id="rId16"/>
    <p:sldId id="319" r:id="rId17"/>
    <p:sldId id="327" r:id="rId18"/>
    <p:sldId id="320" r:id="rId19"/>
    <p:sldId id="328" r:id="rId20"/>
    <p:sldId id="268" r:id="rId21"/>
    <p:sldId id="269" r:id="rId22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65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50B86-B7E4-4311-90A7-6CEC2D3AAB52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105EE-5F32-498C-9620-9BF86CBD6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15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05EE-5F32-498C-9620-9BF86CBD6BF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7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377270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 desenvolve o domínio próprio? CBV, 491:3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56075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faculdade de se dominar desenvolve-se pelo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 . O que a princípio parecia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difícil torna-se fácil pela repetição constante, até que os retos pensamentos e ações acabam por ser habituais. Se quisermos,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podemos afastar-nos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tudo o que é baixo e inferior, ... ser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respeitados pelos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homens e amados por Deus. – {CBV 491.3}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377270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 desenvolve o domínio próprio? CBV, 491:3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56075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faculdade de se dominar desenvolve-se pelo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 . O que a princípio parecia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difícil torna-se fácil pela repetição constante, até que os retos pensamentos e ações acabam por ser habituais. Se quisermos,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podemos afastar-nos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tudo o que é baixo e inferior, ... ser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respeitados pelos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homens e amados por Deus. – {CBV 491.3}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67744" y="2827883"/>
            <a:ext cx="174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exercício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devo fazer quando sou tentado a falar mal de alguém? 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492:1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56075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Quando sois tentados a queixar-vos do que alguém disse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 fez, ____________________ alguma coisa na vida ou caráter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dessa pessoa. Cultivai a gratidão. Louvai a Deus pelo Seu admirável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amor em dar a Cristo para morrer por nós. Nada lucramos 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pensar em nossas mágoas. ...” – {CBV 492.2}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devo fazer quando sou tentado a falar mal de alguém? 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492:1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56075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Quando sois tentados a queixar-vos do que alguém disse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 fez, ____________________ alguma coisa na vida ou caráter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dessa pessoa. Cultivai a gratidão. Louvai a Deus pelo Seu admirável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amor em dar a Cristo para morrer por nós. Nada lucramos 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pensar em nossas mágoas. ...” – {CBV 492.2}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67744" y="282788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louvai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quem recai mais pesadamente a maldição da fofoca?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492:3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560756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maledicência é uma dupla maldição, que recai mais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pesadamente sobre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quem _____________________ do que sobre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quem ouve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... olhar para o mal nos outros desenvolve o mal em quem olha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...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somos transformados na sua imagem. ...” – {CBV 492.3}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quem recai mais pesadamente a maldição da fofoca?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492:3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560756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maledicência é uma dupla maldição, que recai mais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pesadamente sobre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quem _____________________ do que sobre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quem ouve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... olhar para o mal nos outros desenvolve o mal em quem olha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...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somos transformados na sua imagem. ...” – {CBV 492.3}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13784" y="2867410"/>
            <a:ext cx="81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fala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surpreender àqueles que são ingratos ou que nos traem?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 495:1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359579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Quando deparamos com a ingratidão e traição ... somos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tentados a mostrar nosso ressentimento e indignação. É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isso que o culpado espera e para que está preparado. Mas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paciência toma-o de surpresa,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muitas vezes desperta seus melhores impulsos, e faz-lhes nascer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de uma vida mais nobre.” – {CBV 495.1}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surpreender àqueles que são ingratos ou que nos traem?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 495:1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359579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Quando deparamos com a ingratidão e traição ... somos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tentados a mostrar nosso ressentimento e indignação. É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isso que o culpado espera e para que está preparado. Mas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paciência toma-o de surpresa,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muitas vezes desperta seus melhores impulsos, e faz-lhes nascer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de uma vida mais nobre.” – {CBV 495.1}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07704" y="3251407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bondosa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atitude de Cristo deve me levar a desenvolver resiliência,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suportando melhor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 abuso sofrido? CBV, 501:1, 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359579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“...Seu amor [de Cristo] pelo homem levou-O a aceitar todas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as indignidades e a suportar todos os abusos.” – {CBV 501.1}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 tudo era subordinado à Sua obra, à obra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 que Ele veio cumprir. A mesma consagração,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renúncia e sacrifício, a mesma submissão às prescrições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Palavra de Deus, devem ser manifestadas em Seus discípulos.”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{CBV 502.2}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atitude de Cristo deve me levar a desenvolver resiliência,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suportando melhor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 abuso sofrido? CBV, 501:1, 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359579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“...Seu amor [de Cristo] pelo homem levou-O a aceitar todas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as indignidades e a suportar todos os abusos.” – {CBV 501.1}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 tudo era subordinado à Sua obra, à obra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 que Ele veio cumprir. A mesma consagração,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renúncia e sacrifício, a mesma submissão às prescrições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Palavra de Deus, devem ser manifestadas em Seus discípulos.”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{CBV 502.2}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3608" y="3252130"/>
            <a:ext cx="1762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redenção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921396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“Detende vos no limiar da eternidade, e escutai as alegres boas-vindas dadas àqueles que nesta vida cooperaram com Cristo, considerando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privilégio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honra sofrer por Sua causa. Com os anjos, eles lançam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suas coroas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aos pés do Redentor, exclamando: ‘Digno é o Cordeiro,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foi morto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de receber o poder, e riquezas, e sabedoria, e força, e honra, Glória,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ações de graças. [...] Ao que está assentado sobre o trono e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Cordeiro sejam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dadas ações de graças, e honra, e glória, e poder para todo sempre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.’ 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Apocalipse 21:4)”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Ciência do Bom Viver, p. 506).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3073524"/>
            <a:ext cx="7652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Relembre as palavras que foram proferidas por você durante as últimas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horas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Reflita se as mesmas serviram para a edificação de pessoas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 redor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faça alguma mudança se for necessário.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8716" y="1633364"/>
            <a:ext cx="7797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“Tão fraca, tão ignorante e sujeita ao erro é a natureza humana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todos devemos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cautelosos na maneira de julgar o próximo. Pouco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sabemos 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influência de nossos atos sobre a experiência dos outros. O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fazemos ou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dizemos pode parecer-nos de pouca importância, quando,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nossos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olhos se abrissem, veríamos que daí resultam as mais importantes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 para o bem ou para o mal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Ciência do Bom Viver, 483).</a:t>
            </a: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origem de todas as coisas boas e ‘más’ que acontecem na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dos que andam com Cristo? CBV, 488:4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Quem está imbuído do Espírito de Cristo habita em Cristo.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Tudo o que lhe sucede vem do ____________________ que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rodeia com Sua presença. Nada pode atingi-lo sem a permissão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Senhor. ... são agentes benfazejos de Deus em nosso favor.”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488.4}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origem de todas as coisas boas e ‘más’ que acontecem na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dos que andam com Cristo? CBV, 488:4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Quem está imbuído do Espírito de Cristo habita em Cristo.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Tudo o que lhe sucede vem do ____________________ que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rodeia com Sua presença. Nada pode atingi-lo sem a permissão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Senhor. ... são agentes benfazejos de Deus em nosso favor.”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488.4}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64088" y="2827883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Salvador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 adquirem os maus hábitos e o caráter é deformado?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490:2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92950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pela falta de sucesso em suportar as 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que somos sujeitos nas pequenas coisas, que se adquirem os maus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hábitos e se deforma o caráter;...” – {CBV 490.2}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 adquirem os maus hábitos e o caráter é deformado?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490:2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92950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pela falta de sucesso em suportar as 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que somos sujeitos nas pequenas coisas, que se adquirem os maus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hábitos e se deforma o caráter;...” – {CBV 490.2}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95439" y="2914699"/>
            <a:ext cx="1305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provas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tipo de pessoas não devemos estar desnecessariamente por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perto? CBV, 491:1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56075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“...Não vos coloqueis desnecessariamente na companhia daqueles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que, por suas astúcias, poderiam debilitar o vosso desejo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bem-fazer ou manchar a vossa ____________________________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Nada façais entre os estranhos, na rua, nos carros, em casa,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tenha a menor aparência de mal...” – {CBV 491.1}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tipo de pessoas não devemos estar desnecessariamente por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perto? CBV, 491:1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4759" y="256075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“...Não vos coloqueis desnecessariamente na companhia daqueles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que, por suas astúcias, poderiam debilitar o vosso desejo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bem-fazer ou manchar a vossa ____________________________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Nada façais entre os estranhos, na rua, nos carros, em casa,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tenha a menor aparência de mal...” – {CBV 491.1}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92080" y="3147697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consciência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1430</Words>
  <Application>Microsoft Office PowerPoint</Application>
  <PresentationFormat>Apresentação na tela (16:10)</PresentationFormat>
  <Paragraphs>134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39</cp:revision>
  <dcterms:created xsi:type="dcterms:W3CDTF">2015-12-14T22:08:12Z</dcterms:created>
  <dcterms:modified xsi:type="dcterms:W3CDTF">2016-02-21T12:02:47Z</dcterms:modified>
  <cp:category>ADORAÇÃO EM FAMÍLIA 2016</cp:category>
</cp:coreProperties>
</file>