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4" y="-32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50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5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88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8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5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63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1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4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3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1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81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EDAB-D622-4CE8-BC4E-EF16C5FC676F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83098-9F36-408C-A3BD-6E1615BAA3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88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4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32040" y="769268"/>
            <a:ext cx="38164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Nós sempre analisamos o nascimento de Jesus, mas poucas vezes nos demoramos no fato de que José foi um pai adotivo, mas um pai de verdade.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26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16016" y="553244"/>
            <a:ext cx="3888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 que em primeira instância pareceu um problema para José, ao perceber Maria grávida, transformou-se numa grande bênção não apenas para eles, José e Maria, mas para toda a humanidade.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23543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20072" y="769268"/>
            <a:ext cx="33843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Tudo termina bem para quem confia plenamente no Senhor. Se alguma coisa não está bem, é porque ainda não terminou.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0523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481236"/>
            <a:ext cx="4464496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Íntegro, reto, temente a Deus e se desviava do mal.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59632" y="361704"/>
            <a:ext cx="295232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Jó</a:t>
            </a:r>
            <a:endParaRPr lang="pt-BR" sz="28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979712" y="2112936"/>
            <a:ext cx="446449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amigo de Deus.</a:t>
            </a:r>
            <a:endParaRPr lang="pt-BR" sz="2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907704" y="1993404"/>
            <a:ext cx="295232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Abraão</a:t>
            </a:r>
            <a:endParaRPr lang="pt-BR" sz="28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75856" y="3321344"/>
            <a:ext cx="4464496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Homem segundo o coração de Deus.</a:t>
            </a:r>
            <a:endParaRPr lang="pt-BR" sz="28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203848" y="3201812"/>
            <a:ext cx="295232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Davi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6045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481236"/>
            <a:ext cx="4464496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o homem mais manso da Terra.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59632" y="361704"/>
            <a:ext cx="295232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Moisés</a:t>
            </a:r>
            <a:endParaRPr lang="pt-BR" sz="28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483768" y="2112936"/>
            <a:ext cx="4464496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o maior dos nascidos de mulher.</a:t>
            </a:r>
            <a:endParaRPr lang="pt-BR" sz="28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411760" y="1993404"/>
            <a:ext cx="295232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João Batista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917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7624" y="913284"/>
            <a:ext cx="38884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resposta de Jó à esposa mostra seu cristianismo: “Falas como uma doida. Temos recebido de Deus o bem. Não receberíamos também o mal?”.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7978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656" y="1129308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Jó não sabia do pano de fundo: o inimigo instigando Deus, punindo Jó, porque assim ele punia ao Senhor.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8611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97508" y="913284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Jó 19:25-27 – Meu redentor vive, Ele se levantará e eu O verei. Perdeu tudo, mas não perdeu sua confiança no Deus todo-poderoso.</a:t>
            </a:r>
          </a:p>
        </p:txBody>
      </p:sp>
    </p:spTree>
    <p:extLst>
      <p:ext uri="{BB962C8B-B14F-4D97-AF65-F5344CB8AC3E}">
        <p14:creationId xmlns:p14="http://schemas.microsoft.com/office/powerpoint/2010/main" val="30861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553244"/>
            <a:ext cx="6912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Deus pode transformar as maldições do conflito em bênçãos.</a:t>
            </a:r>
          </a:p>
          <a:p>
            <a:pPr algn="ctr"/>
            <a:r>
              <a:rPr lang="pt-BR" sz="2800" b="1" dirty="0" smtClean="0"/>
              <a:t>O livro de Jó é uma miniatura do conflito. Para quem não perde a esperança, </a:t>
            </a:r>
          </a:p>
          <a:p>
            <a:pPr algn="ctr"/>
            <a:r>
              <a:rPr lang="pt-BR" sz="2800" b="1" dirty="0" smtClean="0"/>
              <a:t>o final é feliz.</a:t>
            </a:r>
          </a:p>
        </p:txBody>
      </p:sp>
    </p:spTree>
    <p:extLst>
      <p:ext uri="{BB962C8B-B14F-4D97-AF65-F5344CB8AC3E}">
        <p14:creationId xmlns:p14="http://schemas.microsoft.com/office/powerpoint/2010/main" val="311199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337220"/>
            <a:ext cx="74168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“Pela Sua vida e morte, Cristo operou ainda mais do que a restauração da ruína produzida pelo pecado. Era o intuito de Satanás causar entre o homem e Deus uma eterna separação; em Cristo, porém, chegamos a ficar em mais íntima união com Ele do que se nunca houvéssemos pecado. Ao tomar a nossa natureza, o Salvador ligou-Se à humanidade por um laço que jamais se partirá. Ele nos estará ligado por toda a eternidade” (DTN, p. 13).</a:t>
            </a:r>
          </a:p>
        </p:txBody>
      </p:sp>
    </p:spTree>
    <p:extLst>
      <p:ext uri="{BB962C8B-B14F-4D97-AF65-F5344CB8AC3E}">
        <p14:creationId xmlns:p14="http://schemas.microsoft.com/office/powerpoint/2010/main" val="13710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0" y="1057300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 promessa do Filho é a promessa de resgate. Provavelmente, quando Adão e Eva tiveram o primeiro filho, já imaginavam ser ele o Resgatador. </a:t>
            </a:r>
          </a:p>
        </p:txBody>
      </p:sp>
    </p:spTree>
    <p:extLst>
      <p:ext uri="{BB962C8B-B14F-4D97-AF65-F5344CB8AC3E}">
        <p14:creationId xmlns:p14="http://schemas.microsoft.com/office/powerpoint/2010/main" val="330220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656" y="1273324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Hoje é o dia de dedicarmos nossos filhos ao Senhor.</a:t>
            </a:r>
          </a:p>
        </p:txBody>
      </p:sp>
    </p:spTree>
    <p:extLst>
      <p:ext uri="{BB962C8B-B14F-4D97-AF65-F5344CB8AC3E}">
        <p14:creationId xmlns:p14="http://schemas.microsoft.com/office/powerpoint/2010/main" val="2097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656" y="769268"/>
            <a:ext cx="698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“Portanto o Senhor mesmo vos dará um sinal: eis que a Virgem conceberá, e dará à luz um filho, e será o seu nome Emanuel”</a:t>
            </a:r>
          </a:p>
          <a:p>
            <a:pPr algn="ctr"/>
            <a:r>
              <a:rPr lang="pt-BR" sz="2800" b="1" dirty="0" smtClean="0"/>
              <a:t>Isaías 7:14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1611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553244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“Porque um menino nos nasceu, um filho se nos deu; e o governo estará sobre os seus ombros; e o seu nome será: Maravilhoso Conselheiro, Deus Forte, Pai Eterno, Príncipe da Paz”.</a:t>
            </a:r>
          </a:p>
          <a:p>
            <a:pPr algn="ctr"/>
            <a:r>
              <a:rPr lang="pt-BR" sz="2800" b="1" dirty="0" smtClean="0"/>
              <a:t>Isaías 9:6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1491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656" y="769268"/>
            <a:ext cx="35283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Não bastasse tudo isso, a profecia das setenta semanas de Daniel 9 mostra até mesmo a data quando Jesus, o Messias seria morto.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7869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20072" y="1273324"/>
            <a:ext cx="3456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A promessa do Libertador norteou os fiéis desde os dias de Adão.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738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656" y="553244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No Novo Testamento, encontramos Paulo confirmando o cumprimento da promessa quando ele diz: “Vindo, porém, a plenitude do tempo, Deus enviou Seu Filho, nascido de mulher” (Gálatas 4:4).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5037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985292"/>
            <a:ext cx="3888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promessa deveria se cumprir através de uma semente de Abraão, pois Deus prometeu ao Seu servo que nele seriam benditas todas as famílias da terra (Gênesis 12:3).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7231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5656" y="553244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 Libertador não poderia nascer em qualquer tempo ou qualquer dia. Deveria ser no tempo determinado por Deus. A profecia de Daniel especificou o tempo exato do nascimento de Jesus, e isso se cumpriu ao pé da letra.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3359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598</Words>
  <Application>Microsoft Office PowerPoint</Application>
  <PresentationFormat>Apresentação na tela (16:10)</PresentationFormat>
  <Paragraphs>36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FAMILIA 2017</dc:title>
  <dc:subject>SERMÕES</dc:subject>
  <dc:creator>Pr. MARCELO AUGUSTO DE CARVALHO</dc:creator>
  <cp:keywords>www.pastordeescola.com.br</cp:keywords>
  <dc:description>COMÉRCIO PROIBIDO. USO PESSOAL</dc:description>
  <cp:lastModifiedBy>Ministerio Familia 002</cp:lastModifiedBy>
  <cp:revision>8</cp:revision>
  <dcterms:created xsi:type="dcterms:W3CDTF">2017-02-14T23:35:30Z</dcterms:created>
  <dcterms:modified xsi:type="dcterms:W3CDTF">2017-02-15T11:18:21Z</dcterms:modified>
  <cp:category>SEMANA DA FAMÍLIA</cp:category>
</cp:coreProperties>
</file>