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14" y="-32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56212-0EEE-480A-8695-D7BA88EFC0FB}" type="datetimeFigureOut">
              <a:rPr lang="pt-BR" smtClean="0"/>
              <a:t>15/02/2017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DD814-724D-41FD-A55C-E65B39479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69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56212-0EEE-480A-8695-D7BA88EFC0FB}" type="datetimeFigureOut">
              <a:rPr lang="pt-BR" smtClean="0"/>
              <a:t>15/02/2017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DD814-724D-41FD-A55C-E65B39479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084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56212-0EEE-480A-8695-D7BA88EFC0FB}" type="datetimeFigureOut">
              <a:rPr lang="pt-BR" smtClean="0"/>
              <a:t>15/02/2017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DD814-724D-41FD-A55C-E65B39479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235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56212-0EEE-480A-8695-D7BA88EFC0FB}" type="datetimeFigureOut">
              <a:rPr lang="pt-BR" smtClean="0"/>
              <a:t>15/02/2017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DD814-724D-41FD-A55C-E65B39479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860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56212-0EEE-480A-8695-D7BA88EFC0FB}" type="datetimeFigureOut">
              <a:rPr lang="pt-BR" smtClean="0"/>
              <a:t>15/02/2017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DD814-724D-41FD-A55C-E65B39479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1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56212-0EEE-480A-8695-D7BA88EFC0FB}" type="datetimeFigureOut">
              <a:rPr lang="pt-BR" smtClean="0"/>
              <a:t>15/02/2017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DD814-724D-41FD-A55C-E65B39479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536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56212-0EEE-480A-8695-D7BA88EFC0FB}" type="datetimeFigureOut">
              <a:rPr lang="pt-BR" smtClean="0"/>
              <a:t>15/02/2017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DD814-724D-41FD-A55C-E65B39479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05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56212-0EEE-480A-8695-D7BA88EFC0FB}" type="datetimeFigureOut">
              <a:rPr lang="pt-BR" smtClean="0"/>
              <a:t>15/02/2017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DD814-724D-41FD-A55C-E65B39479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20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56212-0EEE-480A-8695-D7BA88EFC0FB}" type="datetimeFigureOut">
              <a:rPr lang="pt-BR" smtClean="0"/>
              <a:t>15/02/2017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DD814-724D-41FD-A55C-E65B39479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423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56212-0EEE-480A-8695-D7BA88EFC0FB}" type="datetimeFigureOut">
              <a:rPr lang="pt-BR" smtClean="0"/>
              <a:t>15/02/2017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DD814-724D-41FD-A55C-E65B39479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616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56212-0EEE-480A-8695-D7BA88EFC0FB}" type="datetimeFigureOut">
              <a:rPr lang="pt-BR" smtClean="0"/>
              <a:t>15/02/2017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DD814-724D-41FD-A55C-E65B39479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031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56212-0EEE-480A-8695-D7BA88EFC0FB}" type="datetimeFigureOut">
              <a:rPr lang="pt-BR" smtClean="0"/>
              <a:t>15/02/2017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DD814-724D-41FD-A55C-E65B394799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135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85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9632" y="481236"/>
            <a:ext cx="36724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O Psicólogo Abraham Maslow criou uma pirâmide onde aparecem 5 camadas de necessidades, que são: fisiológicas, de segurança, sociais, de auto estima e de auto realização. </a:t>
            </a:r>
          </a:p>
        </p:txBody>
      </p:sp>
    </p:spTree>
    <p:extLst>
      <p:ext uri="{BB962C8B-B14F-4D97-AF65-F5344CB8AC3E}">
        <p14:creationId xmlns:p14="http://schemas.microsoft.com/office/powerpoint/2010/main" val="415393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-22820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tx2">
                    <a:lumMod val="50000"/>
                  </a:schemeClr>
                </a:solidFill>
              </a:rPr>
              <a:t>Sete segredos para ser feliz</a:t>
            </a:r>
            <a:r>
              <a:rPr lang="pt-BR" sz="3600" b="1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endParaRPr lang="pt-BR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419872" y="799466"/>
            <a:ext cx="360040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Deus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849712" y="553244"/>
            <a:ext cx="704039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pt-BR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419872" y="1447538"/>
            <a:ext cx="360040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Família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849712" y="1201316"/>
            <a:ext cx="704039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pt-BR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417226" y="2160067"/>
            <a:ext cx="360040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Amigos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848389" y="1913845"/>
            <a:ext cx="704039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endParaRPr lang="pt-BR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417226" y="2815690"/>
            <a:ext cx="360040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Saúde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847066" y="2569468"/>
            <a:ext cx="704039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endParaRPr lang="pt-BR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417226" y="3463805"/>
            <a:ext cx="360040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Algum dinheiro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849712" y="3217540"/>
            <a:ext cx="704039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endParaRPr lang="pt-BR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408889" y="4111834"/>
            <a:ext cx="360040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lugar seu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838729" y="3865612"/>
            <a:ext cx="704039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  <a:endParaRPr lang="pt-BR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419872" y="4759906"/>
            <a:ext cx="360040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Trabalho Digno.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849712" y="4513684"/>
            <a:ext cx="704039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  <a:endParaRPr lang="pt-BR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94821" y="265212"/>
            <a:ext cx="763284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tx2">
                    <a:lumMod val="50000"/>
                  </a:schemeClr>
                </a:solidFill>
              </a:rPr>
              <a:t>“</a:t>
            </a:r>
            <a:r>
              <a:rPr lang="pt-BR" sz="2400" b="1" dirty="0">
                <a:solidFill>
                  <a:schemeClr val="tx2">
                    <a:lumMod val="50000"/>
                  </a:schemeClr>
                </a:solidFill>
              </a:rPr>
              <a:t>Bem-aventurado o homem que não anda no conselho dos ímpios, não se detém no caminho dos pecadores, nem se assenta na roda dos escarnecedores. Antes, o seu prazer está na lei do SENHOR, e na sua lei medita de dia e de noite. Ele é como árvore plantada junto a corrente de águas, que, no devido tempo, dá o seu fruto, e cuja folhagem não murcha; e tudo quanto ele faz será bem sucedido. Os ímpios não são assim; são, porém, como a palha que o vento dispersa. Por isso, os perversos não prevalecerão no juízo, nem os pecadores, na congregação dos justos. Pois o SENHOR conhece o caminho dos justos, mas o caminho dos ímpios perecerá</a:t>
            </a:r>
            <a:r>
              <a:rPr lang="pt-BR" sz="2400" b="1" dirty="0" smtClean="0">
                <a:solidFill>
                  <a:schemeClr val="tx2">
                    <a:lumMod val="50000"/>
                  </a:schemeClr>
                </a:solidFill>
              </a:rPr>
              <a:t>”.</a:t>
            </a:r>
          </a:p>
          <a:p>
            <a:pPr algn="ctr"/>
            <a:r>
              <a:rPr lang="pt-BR" sz="2400" b="1" dirty="0">
                <a:solidFill>
                  <a:schemeClr val="tx2">
                    <a:lumMod val="50000"/>
                  </a:schemeClr>
                </a:solidFill>
              </a:rPr>
              <a:t>Salmo 1:1-6.</a:t>
            </a:r>
          </a:p>
        </p:txBody>
      </p:sp>
    </p:spTree>
    <p:extLst>
      <p:ext uri="{BB962C8B-B14F-4D97-AF65-F5344CB8AC3E}">
        <p14:creationId xmlns:p14="http://schemas.microsoft.com/office/powerpoint/2010/main" val="255700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9632" y="1705372"/>
            <a:ext cx="36724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é o princípio de todas as coisas. “Deus é amor”. 1 João 4:8. Sem Deus é impossível amar, portanto é impossível ser feliz sem Deus.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259632" y="93020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DEUS</a:t>
            </a:r>
            <a:endParaRPr lang="pt-BR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06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9632" y="1705372"/>
            <a:ext cx="3672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é o ambiente correto para o amor se desenvolver.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259632" y="93020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FAMÍLIA</a:t>
            </a:r>
            <a:endParaRPr lang="pt-BR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46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9632" y="481236"/>
            <a:ext cx="3672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O homem não foi feito para morrer. Se tem família o nome continua. Se não tem, acaba. “Sois da família de Deus”. Efésios 2:19.</a:t>
            </a:r>
          </a:p>
        </p:txBody>
      </p:sp>
    </p:spTree>
    <p:extLst>
      <p:ext uri="{BB962C8B-B14F-4D97-AF65-F5344CB8AC3E}">
        <p14:creationId xmlns:p14="http://schemas.microsoft.com/office/powerpoint/2010/main" val="24978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91680" y="1270885"/>
            <a:ext cx="66967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são graças que nós recebemos na vida. Todas as pessoas via de regra tem amigos. São poucos.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131840" y="481236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AMIGOS</a:t>
            </a:r>
            <a:endParaRPr lang="pt-BR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28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9632" y="1705372"/>
            <a:ext cx="36724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é um ingrediente maravilhoso na descoberta da felicidade. Sem saúde os amigos se vão e por vezes a família também.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115616" y="93020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SAÚDE</a:t>
            </a:r>
            <a:endParaRPr lang="pt-BR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4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9632" y="1705372"/>
            <a:ext cx="3672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O problema com o dinheiro é o amor ao dinheiro. “O amor ao dinheiro é a raiz de todos os males”. 1 Timóteo 6:7-10.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259632" y="93020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DINHEIRO</a:t>
            </a:r>
            <a:endParaRPr lang="pt-BR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09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9632" y="1705372"/>
            <a:ext cx="36724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Significa ter o seu próprio reino. Chegar em casa é maravilhoso. A menos que a casa seja um inferno.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259632" y="93020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LUGAR</a:t>
            </a:r>
            <a:endParaRPr lang="pt-BR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85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9632" y="1129308"/>
            <a:ext cx="30243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Será que haveria para uma mãe, um momento mais feliz do que o dia da ressurreição do seu filho? Eu creio que não deve existir.</a:t>
            </a:r>
          </a:p>
        </p:txBody>
      </p:sp>
    </p:spTree>
    <p:extLst>
      <p:ext uri="{BB962C8B-B14F-4D97-AF65-F5344CB8AC3E}">
        <p14:creationId xmlns:p14="http://schemas.microsoft.com/office/powerpoint/2010/main" val="399183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9632" y="1705372"/>
            <a:ext cx="3672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O trabalho foi a primeira instituição divina. Nomear os animais.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259632" y="93020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TRABALHO</a:t>
            </a:r>
            <a:endParaRPr lang="pt-BR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80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9632" y="1705372"/>
            <a:ext cx="36724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A felicidade é possível quando cada coisa está no seu devido lugar. </a:t>
            </a:r>
            <a:endParaRPr lang="pt-BR" sz="28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Por outro lado vivemos no mundo das aflições.</a:t>
            </a:r>
          </a:p>
        </p:txBody>
      </p:sp>
    </p:spTree>
    <p:extLst>
      <p:ext uri="{BB962C8B-B14F-4D97-AF65-F5344CB8AC3E}">
        <p14:creationId xmlns:p14="http://schemas.microsoft.com/office/powerpoint/2010/main" val="382999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63688" y="1705372"/>
            <a:ext cx="64087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 “No mundo tereis aflições, mas tende bom ânimo; eu venci o mundo”. </a:t>
            </a:r>
            <a:endParaRPr lang="pt-BR" sz="28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pt-BR" sz="2800" b="1" dirty="0" smtClean="0">
                <a:solidFill>
                  <a:schemeClr val="tx2">
                    <a:lumMod val="50000"/>
                  </a:schemeClr>
                </a:solidFill>
              </a:rPr>
              <a:t>João </a:t>
            </a: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16:33.</a:t>
            </a:r>
          </a:p>
        </p:txBody>
      </p:sp>
    </p:spTree>
    <p:extLst>
      <p:ext uri="{BB962C8B-B14F-4D97-AF65-F5344CB8AC3E}">
        <p14:creationId xmlns:p14="http://schemas.microsoft.com/office/powerpoint/2010/main" val="108468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15616" y="121196"/>
            <a:ext cx="7884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Jesus contou três parábolas sobre a alegria da salvação.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195736" y="1489348"/>
            <a:ext cx="6804248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ovelha perdida que foi encontrada – O pastor chama a todos para se alegrarem com ele.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174032" y="2497460"/>
            <a:ext cx="6804248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moeda perdida que foi achada – A mulher chama as vizinhas para se alegrarem com ela.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324119" y="1359161"/>
            <a:ext cx="849913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A</a:t>
            </a:r>
            <a:endParaRPr lang="pt-BR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324118" y="2358960"/>
            <a:ext cx="849913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B</a:t>
            </a:r>
            <a:endParaRPr lang="pt-BR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174032" y="3466956"/>
            <a:ext cx="6804248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filho perdido que voltou para casa – O pai oferece uma festa e se alegra.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324118" y="3328456"/>
            <a:ext cx="849913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C</a:t>
            </a:r>
            <a:endParaRPr lang="pt-BR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84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91680" y="1921396"/>
            <a:ext cx="3672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 Nessas três parábolas a única pessoa que não está e feliz é o irmão mais velho do pródigo.</a:t>
            </a:r>
          </a:p>
        </p:txBody>
      </p:sp>
    </p:spTree>
    <p:extLst>
      <p:ext uri="{BB962C8B-B14F-4D97-AF65-F5344CB8AC3E}">
        <p14:creationId xmlns:p14="http://schemas.microsoft.com/office/powerpoint/2010/main" val="329915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987233" y="581294"/>
            <a:ext cx="6804248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Ovelha – sabia que estava perdida, mas não sabia voltar.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987234" y="1804474"/>
            <a:ext cx="680424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Dracma – não sabia nada, inconsciente.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115616" y="451107"/>
            <a:ext cx="75533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pt-BR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137320" y="1476884"/>
            <a:ext cx="75533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pt-BR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987234" y="2664795"/>
            <a:ext cx="6804248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Filho pródigo – sabia que estava perdido, e sabia voltar.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137320" y="2526295"/>
            <a:ext cx="75533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endParaRPr lang="pt-BR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994130" y="3760212"/>
            <a:ext cx="6804248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Irmão mais velho – achava que estava salvo, mas estava perdido.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144216" y="3621712"/>
            <a:ext cx="75533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endParaRPr lang="pt-BR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32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19672" y="913284"/>
            <a:ext cx="30963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 Jesus ressuscitou, Ele é o Senhor da ressurreição.</a:t>
            </a:r>
          </a:p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O que será que poderia fazer por nós?</a:t>
            </a:r>
          </a:p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O que será que Ele poderia fazer por nossa família?</a:t>
            </a:r>
          </a:p>
        </p:txBody>
      </p:sp>
    </p:spTree>
    <p:extLst>
      <p:ext uri="{BB962C8B-B14F-4D97-AF65-F5344CB8AC3E}">
        <p14:creationId xmlns:p14="http://schemas.microsoft.com/office/powerpoint/2010/main" val="87800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35696" y="697260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tx2">
                    <a:lumMod val="50000"/>
                  </a:schemeClr>
                </a:solidFill>
              </a:rPr>
              <a:t> Deus pode fazer o que for necessário pela nossa família.</a:t>
            </a:r>
          </a:p>
        </p:txBody>
      </p:sp>
    </p:spTree>
    <p:extLst>
      <p:ext uri="{BB962C8B-B14F-4D97-AF65-F5344CB8AC3E}">
        <p14:creationId xmlns:p14="http://schemas.microsoft.com/office/powerpoint/2010/main" val="22914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20072" y="337220"/>
            <a:ext cx="36724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Quando estudamos a Bíblia percebemos que entre mãe e filho sempre há um relacionamento </a:t>
            </a:r>
            <a:r>
              <a:rPr lang="pt-BR" sz="2800" b="1" dirty="0" smtClean="0">
                <a:solidFill>
                  <a:schemeClr val="tx2">
                    <a:lumMod val="50000"/>
                  </a:schemeClr>
                </a:solidFill>
              </a:rPr>
              <a:t>especial. No </a:t>
            </a: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caso de Jesus com sua mãe, também é possível encontrar tal relacionamento.</a:t>
            </a:r>
          </a:p>
        </p:txBody>
      </p:sp>
    </p:spTree>
    <p:extLst>
      <p:ext uri="{BB962C8B-B14F-4D97-AF65-F5344CB8AC3E}">
        <p14:creationId xmlns:p14="http://schemas.microsoft.com/office/powerpoint/2010/main" val="377839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9632" y="481236"/>
            <a:ext cx="36724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Sem falar de toda a infância de Jesus, ou sua juventude, vemos dois momentos especiais em Seu ministério onde sua mãe entra em cena.</a:t>
            </a:r>
          </a:p>
        </p:txBody>
      </p:sp>
    </p:spTree>
    <p:extLst>
      <p:ext uri="{BB962C8B-B14F-4D97-AF65-F5344CB8AC3E}">
        <p14:creationId xmlns:p14="http://schemas.microsoft.com/office/powerpoint/2010/main" val="303439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9632" y="841276"/>
            <a:ext cx="36724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No primeiro milagre, em </a:t>
            </a:r>
            <a:r>
              <a:rPr lang="pt-BR" sz="2800" b="1" dirty="0" err="1">
                <a:solidFill>
                  <a:schemeClr val="tx2">
                    <a:lumMod val="50000"/>
                  </a:schemeClr>
                </a:solidFill>
              </a:rPr>
              <a:t>Caná</a:t>
            </a: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 da Galileia e junto à cruz. No primeiro a mãe toma iniciativa para que Jesus resolva um problema com a falta de bebida no casamento</a:t>
            </a:r>
          </a:p>
        </p:txBody>
      </p:sp>
    </p:spTree>
    <p:extLst>
      <p:ext uri="{BB962C8B-B14F-4D97-AF65-F5344CB8AC3E}">
        <p14:creationId xmlns:p14="http://schemas.microsoft.com/office/powerpoint/2010/main" val="78394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03648" y="1993404"/>
            <a:ext cx="3672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No último, Jesus toma a iniciativa para que alguém cuide de sua mãe após sua partida.</a:t>
            </a:r>
          </a:p>
        </p:txBody>
      </p:sp>
    </p:spTree>
    <p:extLst>
      <p:ext uri="{BB962C8B-B14F-4D97-AF65-F5344CB8AC3E}">
        <p14:creationId xmlns:p14="http://schemas.microsoft.com/office/powerpoint/2010/main" val="52513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9632" y="913284"/>
            <a:ext cx="3672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A PIETÁ, significa: a </a:t>
            </a:r>
            <a:r>
              <a:rPr lang="pt-BR" sz="2800" b="1" dirty="0" smtClean="0">
                <a:solidFill>
                  <a:schemeClr val="tx2">
                    <a:lumMod val="50000"/>
                  </a:schemeClr>
                </a:solidFill>
              </a:rPr>
              <a:t>piedade. Qual </a:t>
            </a: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deveria o comportamento dos pais com os filhos?</a:t>
            </a:r>
          </a:p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Qual deveria ser o comportamento dos filhos em relação aos pais?</a:t>
            </a:r>
          </a:p>
        </p:txBody>
      </p:sp>
    </p:spTree>
    <p:extLst>
      <p:ext uri="{BB962C8B-B14F-4D97-AF65-F5344CB8AC3E}">
        <p14:creationId xmlns:p14="http://schemas.microsoft.com/office/powerpoint/2010/main" val="272519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35696" y="769268"/>
            <a:ext cx="60486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tx2">
                    <a:lumMod val="50000"/>
                  </a:schemeClr>
                </a:solidFill>
              </a:rPr>
              <a:t>“</a:t>
            </a:r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Vós, filhos, obedecei em tudo a vossos pais; porque isto é agradável ao Senhor. Vós, pais, não irriteis a vossos filhos, para que não fiquem desanimados</a:t>
            </a:r>
            <a:r>
              <a:rPr lang="pt-BR" sz="2800" b="1" dirty="0" smtClean="0">
                <a:solidFill>
                  <a:schemeClr val="tx2">
                    <a:lumMod val="50000"/>
                  </a:schemeClr>
                </a:solidFill>
              </a:rPr>
              <a:t>”.</a:t>
            </a:r>
          </a:p>
          <a:p>
            <a:pPr algn="ctr"/>
            <a:r>
              <a:rPr lang="pt-BR" sz="2800" b="1" dirty="0">
                <a:solidFill>
                  <a:schemeClr val="tx2">
                    <a:lumMod val="50000"/>
                  </a:schemeClr>
                </a:solidFill>
              </a:rPr>
              <a:t>Colossenses 3:20-21</a:t>
            </a:r>
          </a:p>
        </p:txBody>
      </p:sp>
    </p:spTree>
    <p:extLst>
      <p:ext uri="{BB962C8B-B14F-4D97-AF65-F5344CB8AC3E}">
        <p14:creationId xmlns:p14="http://schemas.microsoft.com/office/powerpoint/2010/main" val="291415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43076" y="1561356"/>
            <a:ext cx="3672408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 que é preciso para ser feliz?</a:t>
            </a:r>
          </a:p>
        </p:txBody>
      </p:sp>
    </p:spTree>
    <p:extLst>
      <p:ext uri="{BB962C8B-B14F-4D97-AF65-F5344CB8AC3E}">
        <p14:creationId xmlns:p14="http://schemas.microsoft.com/office/powerpoint/2010/main" val="239955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815</Words>
  <Application>Microsoft Office PowerPoint</Application>
  <PresentationFormat>Apresentação na tela (16:10)</PresentationFormat>
  <Paragraphs>67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28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</dc:creator>
  <cp:lastModifiedBy>Ministerio Familia 002</cp:lastModifiedBy>
  <cp:revision>44</cp:revision>
  <dcterms:created xsi:type="dcterms:W3CDTF">2017-01-01T15:59:22Z</dcterms:created>
  <dcterms:modified xsi:type="dcterms:W3CDTF">2017-02-15T11:20:00Z</dcterms:modified>
</cp:coreProperties>
</file>